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9" r:id="rId2"/>
  </p:sldMasterIdLst>
  <p:notesMasterIdLst>
    <p:notesMasterId r:id="rId15"/>
  </p:notesMasterIdLst>
  <p:handoutMasterIdLst>
    <p:handoutMasterId r:id="rId16"/>
  </p:handoutMasterIdLst>
  <p:sldIdLst>
    <p:sldId id="304" r:id="rId3"/>
    <p:sldId id="320" r:id="rId4"/>
    <p:sldId id="325" r:id="rId5"/>
    <p:sldId id="326" r:id="rId6"/>
    <p:sldId id="327" r:id="rId7"/>
    <p:sldId id="328" r:id="rId8"/>
    <p:sldId id="330" r:id="rId9"/>
    <p:sldId id="329" r:id="rId10"/>
    <p:sldId id="319" r:id="rId11"/>
    <p:sldId id="317" r:id="rId12"/>
    <p:sldId id="321" r:id="rId13"/>
    <p:sldId id="331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ource Sans Pro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515"/>
    <a:srgbClr val="D6DDD3"/>
    <a:srgbClr val="EDE8DD"/>
    <a:srgbClr val="C2B7A1"/>
    <a:srgbClr val="918873"/>
    <a:srgbClr val="3C3623"/>
    <a:srgbClr val="D0A760"/>
    <a:srgbClr val="434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9BF6BE-B90E-4463-815F-2913A504C85F}" type="datetimeFigureOut">
              <a:rPr lang="en-US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7B0D7AC-8F35-4A35-8310-1DD0D5303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16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2B4C06C-C8EA-4326-BBC2-0D371598CD91}" type="datetimeFigureOut">
              <a:rPr lang="en-US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3A0120-EB10-4758-BDA4-6AEF8FE1F4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3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U_Seal_Gray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84150"/>
            <a:ext cx="6065837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410325"/>
            <a:ext cx="9155113" cy="4572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7" name="Picture 14" descr="SUSig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6510338"/>
            <a:ext cx="181927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4370"/>
            <a:ext cx="8229600" cy="8246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4798696"/>
            <a:ext cx="6059488" cy="27432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1"/>
            <a:ext cx="8229600" cy="615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cap="small" spc="300">
                <a:solidFill>
                  <a:srgbClr val="A400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429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8" y="1211580"/>
            <a:ext cx="7700963" cy="5012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45065" y="6406333"/>
            <a:ext cx="846137" cy="363537"/>
          </a:xfrm>
        </p:spPr>
        <p:txBody>
          <a:bodyPr/>
          <a:lstStyle>
            <a:lvl1pPr>
              <a:defRPr sz="1400" b="1" i="0" baseline="0"/>
            </a:lvl1pPr>
          </a:lstStyle>
          <a:p>
            <a:fld id="{CDBD232B-D00C-4FD5-A630-99502FB03F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7765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 txBox="1">
            <a:spLocks/>
          </p:cNvSpPr>
          <p:nvPr/>
        </p:nvSpPr>
        <p:spPr>
          <a:xfrm>
            <a:off x="60325" y="11113"/>
            <a:ext cx="457200" cy="6096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9pPr>
          </a:lstStyle>
          <a:p>
            <a:pPr algn="ctr" eaLnBrk="1" hangingPunct="1"/>
            <a:fld id="{EB3AB25F-92E4-45FD-BA52-DB81C4CB1DEA}" type="slidenum">
              <a:rPr lang="en-US" sz="1000">
                <a:solidFill>
                  <a:srgbClr val="7F7F7F"/>
                </a:solidFill>
              </a:rPr>
              <a:pPr algn="ctr" eaLnBrk="1" hangingPunct="1"/>
              <a:t>‹#›</a:t>
            </a:fld>
            <a:endParaRPr lang="en-US" sz="1000">
              <a:solidFill>
                <a:srgbClr val="7F7F7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28" y="1211580"/>
            <a:ext cx="3787775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1211580"/>
            <a:ext cx="3779838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3884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1211581"/>
            <a:ext cx="7707862" cy="24221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28" y="3788418"/>
            <a:ext cx="7707313" cy="2422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7324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28" y="1211580"/>
            <a:ext cx="3787775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1211582"/>
            <a:ext cx="3779838" cy="24307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3783329"/>
            <a:ext cx="3779838" cy="24403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8595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8" y="1211582"/>
            <a:ext cx="3787775" cy="24307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8" y="3787484"/>
            <a:ext cx="3781425" cy="2436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1211582"/>
            <a:ext cx="3779838" cy="24307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3787484"/>
            <a:ext cx="3779838" cy="2436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6545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15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U_Seal_Gray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84150"/>
            <a:ext cx="6065837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410325"/>
            <a:ext cx="9155113" cy="4572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Picture 14" descr="SUSig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6510338"/>
            <a:ext cx="1817688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603378" y="2051687"/>
            <a:ext cx="2954337" cy="1234440"/>
          </a:xfrm>
          <a:prstGeom prst="rect">
            <a:avLst/>
          </a:prstGeom>
        </p:spPr>
        <p:txBody>
          <a:bodyPr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378" y="3429000"/>
            <a:ext cx="2954337" cy="124396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cap="all" spc="300">
                <a:solidFill>
                  <a:srgbClr val="A400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665662" y="2046816"/>
            <a:ext cx="1951038" cy="2601384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36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buNone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858664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8" y="1211580"/>
            <a:ext cx="7700963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871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 txBox="1">
            <a:spLocks/>
          </p:cNvSpPr>
          <p:nvPr/>
        </p:nvSpPr>
        <p:spPr>
          <a:xfrm>
            <a:off x="60325" y="11113"/>
            <a:ext cx="457200" cy="6096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charset="0"/>
                <a:ea typeface="MS PGothic" pitchFamily="34" charset="-128"/>
              </a:defRPr>
            </a:lvl9pPr>
          </a:lstStyle>
          <a:p>
            <a:pPr algn="ctr" eaLnBrk="1" hangingPunct="1"/>
            <a:fld id="{56F8272E-2614-49C6-AC7A-A88A5B2E0C93}" type="slidenum">
              <a:rPr lang="en-US" sz="1000">
                <a:solidFill>
                  <a:srgbClr val="7F7F7F"/>
                </a:solidFill>
              </a:rPr>
              <a:pPr algn="ctr" eaLnBrk="1" hangingPunct="1"/>
              <a:t>‹#›</a:t>
            </a:fld>
            <a:endParaRPr lang="en-US" sz="1000">
              <a:solidFill>
                <a:srgbClr val="7F7F7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28" y="1211580"/>
            <a:ext cx="3787775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1211580"/>
            <a:ext cx="3779838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245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1211581"/>
            <a:ext cx="7707862" cy="2422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28" y="3788418"/>
            <a:ext cx="7707313" cy="2422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0192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28" y="1211580"/>
            <a:ext cx="3787775" cy="5012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1211582"/>
            <a:ext cx="3779838" cy="24307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3783329"/>
            <a:ext cx="3779838" cy="24403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042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479388"/>
            <a:ext cx="7707862" cy="65069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8" y="1211582"/>
            <a:ext cx="3787775" cy="24307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8" y="3787484"/>
            <a:ext cx="3781425" cy="2436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1211582"/>
            <a:ext cx="3779838" cy="24307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3787484"/>
            <a:ext cx="3779838" cy="2436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522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U_Seal_Gray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84150"/>
            <a:ext cx="6065837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SUSig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6415088"/>
            <a:ext cx="2046288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10325"/>
            <a:ext cx="9155113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Picture 11" descr="SUSig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6510338"/>
            <a:ext cx="1817688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4370"/>
            <a:ext cx="8229600" cy="8246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4798696"/>
            <a:ext cx="6059488" cy="27432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1"/>
            <a:ext cx="8229600" cy="615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cap="small" spc="300">
                <a:solidFill>
                  <a:srgbClr val="A400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9249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U_Seal_Gray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84150"/>
            <a:ext cx="6065837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10325"/>
            <a:ext cx="9155113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Picture 10" descr="SUSig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6510338"/>
            <a:ext cx="1817688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603378" y="2051687"/>
            <a:ext cx="2954337" cy="1234440"/>
          </a:xfrm>
          <a:prstGeom prst="rect">
            <a:avLst/>
          </a:prstGeom>
        </p:spPr>
        <p:txBody>
          <a:bodyPr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378" y="3429000"/>
            <a:ext cx="2954337" cy="124396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cap="all" spc="300">
                <a:solidFill>
                  <a:srgbClr val="A400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665662" y="2046816"/>
            <a:ext cx="1951038" cy="2601384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36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 lang="en-US" sz="12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473292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949325" y="479425"/>
            <a:ext cx="770731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9325" y="1204913"/>
            <a:ext cx="7707313" cy="50180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8" y="6415088"/>
            <a:ext cx="846137" cy="3635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22824DEE-7E88-404C-A4E1-23A18F20B0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" cy="6867525"/>
          </a:xfrm>
          <a:prstGeom prst="rect">
            <a:avLst/>
          </a:prstGeom>
          <a:solidFill>
            <a:srgbClr val="8C1515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10" descr="SUSig_Rev_WrdmrkOneLin8c1515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475413"/>
            <a:ext cx="1817687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kern="1200" spc="2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288925" indent="-2889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569913" indent="-2254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charset="0"/>
        <a:buChar char="›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914400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258888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ource Sans Pro" charset="0"/>
        <a:buChar char="–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"/>
          <p:cNvSpPr>
            <a:spLocks noGrp="1"/>
          </p:cNvSpPr>
          <p:nvPr>
            <p:ph type="title"/>
          </p:nvPr>
        </p:nvSpPr>
        <p:spPr bwMode="auto">
          <a:xfrm>
            <a:off x="949325" y="479425"/>
            <a:ext cx="770731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9325" y="1204913"/>
            <a:ext cx="7707313" cy="50180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8" y="6415088"/>
            <a:ext cx="846137" cy="3635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CDBD232B-D00C-4FD5-A630-99502FB03F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1113" y="0"/>
            <a:ext cx="9155113" cy="457200"/>
          </a:xfrm>
          <a:prstGeom prst="rect">
            <a:avLst/>
          </a:prstGeom>
          <a:solidFill>
            <a:schemeClr val="bg2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C1515"/>
              </a:solidFill>
            </a:endParaRPr>
          </a:p>
        </p:txBody>
      </p:sp>
      <p:pic>
        <p:nvPicPr>
          <p:cNvPr id="5126" name="Picture 7" descr="SUSig_Rev_WrdmrkOneLin8c1515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6475413"/>
            <a:ext cx="181927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 cap="small" spc="2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288925" indent="-288925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569913" indent="-225425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charset="0"/>
        <a:buChar char="›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914400" indent="-227013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258888" indent="-227013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ource Sans Pro" charset="0"/>
        <a:buChar char="–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457200" y="2605088"/>
            <a:ext cx="8229600" cy="823912"/>
          </a:xfrm>
        </p:spPr>
        <p:txBody>
          <a:bodyPr/>
          <a:lstStyle/>
          <a:p>
            <a:r>
              <a:rPr lang="en-US" dirty="0" smtClean="0"/>
              <a:t>[Title of Project]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603375" y="4460875"/>
            <a:ext cx="6059488" cy="78105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[Date of Kick Off Meeting]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229600" cy="61595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2"/>
                </a:solidFill>
                <a:ea typeface="+mn-ea"/>
                <a:cs typeface="+mn-cs"/>
              </a:rPr>
              <a:t>Project Kickoff Meeting</a:t>
            </a:r>
            <a:endParaRPr lang="en-US" dirty="0">
              <a:solidFill>
                <a:schemeClr val="bg2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1051560"/>
            <a:ext cx="7635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[Project org chart done in Visio, MS Word, or some other equivalent tool]</a:t>
            </a:r>
          </a:p>
          <a:p>
            <a:endParaRPr lang="en-US" dirty="0" smtClean="0"/>
          </a:p>
          <a:p>
            <a:r>
              <a:rPr lang="en-US" dirty="0" smtClean="0"/>
              <a:t>[Include project sponsors, steering committee, external consultants and all sub-teams required for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35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90288" y="975360"/>
            <a:ext cx="7829550" cy="501205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1600" b="1" cap="none" dirty="0" smtClean="0"/>
              <a:t>CONFLUENCE</a:t>
            </a:r>
            <a:r>
              <a:rPr lang="en-US" sz="1600" b="1" cap="none" dirty="0" smtClean="0"/>
              <a:t>:</a:t>
            </a:r>
            <a:endParaRPr lang="en-US" sz="1600" cap="none" dirty="0" smtClean="0"/>
          </a:p>
          <a:p>
            <a:pPr>
              <a:lnSpc>
                <a:spcPct val="200000"/>
              </a:lnSpc>
            </a:pPr>
            <a:r>
              <a:rPr lang="en-US" sz="1600" b="1" cap="none" dirty="0" smtClean="0"/>
              <a:t>JIRA: </a:t>
            </a:r>
            <a:endParaRPr lang="en-US" sz="1600" b="1" cap="none" dirty="0" smtClean="0"/>
          </a:p>
          <a:p>
            <a:pPr>
              <a:lnSpc>
                <a:spcPct val="200000"/>
              </a:lnSpc>
            </a:pPr>
            <a:r>
              <a:rPr lang="en-US" sz="1600" b="1" cap="none" dirty="0" smtClean="0"/>
              <a:t>ZEPHYR</a:t>
            </a:r>
          </a:p>
          <a:p>
            <a:pPr>
              <a:lnSpc>
                <a:spcPct val="200000"/>
              </a:lnSpc>
            </a:pPr>
            <a:r>
              <a:rPr lang="en-US" sz="1600" b="1" cap="none" dirty="0" smtClean="0"/>
              <a:t>UNANET</a:t>
            </a:r>
            <a:r>
              <a:rPr lang="en-US" sz="1600" b="1" cap="none" dirty="0" smtClean="0"/>
              <a:t>: </a:t>
            </a:r>
            <a:r>
              <a:rPr lang="en-US" sz="1600" cap="none" dirty="0" smtClean="0"/>
              <a:t>if applicable</a:t>
            </a:r>
            <a:endParaRPr lang="en-US" sz="1600" cap="none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Links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7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Next Steps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905" y="1066800"/>
            <a:ext cx="622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[List activities planned for the next few weeks?  And by whom?]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678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54083" y="824049"/>
            <a:ext cx="7317698" cy="495000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Project </a:t>
            </a:r>
            <a:r>
              <a:rPr lang="en-US" sz="2000" b="1" dirty="0" smtClean="0"/>
              <a:t>Background / Project Overview</a:t>
            </a:r>
            <a:endParaRPr lang="en-US" sz="2000" b="1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Project Approach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Project Scope</a:t>
            </a:r>
            <a:endParaRPr lang="en-US" sz="2000" b="1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Impact to Stanford Community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Project </a:t>
            </a:r>
            <a:r>
              <a:rPr lang="en-US" sz="2000" b="1" dirty="0" smtClean="0"/>
              <a:t>Timeline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Activities In Progress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Project Team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Project </a:t>
            </a:r>
            <a:r>
              <a:rPr lang="en-US" sz="2000" b="1" dirty="0" smtClean="0"/>
              <a:t>Links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[Note: No project </a:t>
            </a:r>
            <a:r>
              <a:rPr lang="en-US" cap="none" dirty="0"/>
              <a:t>f</a:t>
            </a:r>
            <a:r>
              <a:rPr lang="en-US" cap="none" dirty="0" smtClean="0"/>
              <a:t>inancials should be shown in the kickoff meeting.]</a:t>
            </a:r>
            <a:endParaRPr lang="en-US" cap="non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smtClean="0">
                <a:solidFill>
                  <a:schemeClr val="bg1"/>
                </a:solidFill>
              </a:rPr>
              <a:t>Agenda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896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54083" y="824049"/>
            <a:ext cx="7317698" cy="49500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cap="none" dirty="0" smtClean="0"/>
              <a:t>[Current landscape]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[Current footprint]</a:t>
            </a:r>
            <a:endParaRPr lang="en-US" cap="none" dirty="0"/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[Why do we need to do the project?]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[What are the project objectives?]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/>
              <a:t>[</a:t>
            </a:r>
            <a:r>
              <a:rPr lang="en-US" cap="none" dirty="0" smtClean="0"/>
              <a:t>What are current challenges and </a:t>
            </a:r>
            <a:r>
              <a:rPr lang="en-US" cap="none" dirty="0" err="1" smtClean="0"/>
              <a:t>painpoints</a:t>
            </a:r>
            <a:r>
              <a:rPr lang="en-US" cap="none" dirty="0" smtClean="0"/>
              <a:t>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/>
              <a:t>[</a:t>
            </a:r>
            <a:r>
              <a:rPr lang="en-US" cap="none" dirty="0" smtClean="0"/>
              <a:t>What are current risks to Stanford if project not done?]</a:t>
            </a:r>
            <a:endParaRPr lang="en-US" cap="none" dirty="0"/>
          </a:p>
          <a:p>
            <a:pPr marL="0" indent="0">
              <a:lnSpc>
                <a:spcPct val="150000"/>
              </a:lnSpc>
            </a:pPr>
            <a:endParaRPr lang="en-US" cap="none" dirty="0"/>
          </a:p>
          <a:p>
            <a:pPr marL="0" indent="0">
              <a:lnSpc>
                <a:spcPct val="150000"/>
              </a:lnSpc>
            </a:pPr>
            <a:endParaRPr lang="en-US" cap="non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Background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073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54083" y="824049"/>
            <a:ext cx="7317698" cy="49500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cap="none" dirty="0" smtClean="0"/>
              <a:t>[How will this project be done?  Pilot first?  Single or Multiple phases?]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[What will be the technical solution?]</a:t>
            </a:r>
            <a:endParaRPr lang="en-US" cap="none" dirty="0"/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[Is review of entire business processes required?]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[Is this a custom development project, </a:t>
            </a:r>
            <a:r>
              <a:rPr lang="en-US" cap="none" dirty="0" err="1" smtClean="0"/>
              <a:t>on-premise</a:t>
            </a:r>
            <a:r>
              <a:rPr lang="en-US" cap="none" dirty="0" smtClean="0"/>
              <a:t> software solution or cloud option?]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[What resource pools will be engaged on this project?]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[Data security implications, if any?]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[Training and change management needs?]</a:t>
            </a:r>
            <a:endParaRPr lang="en-US" cap="none" dirty="0"/>
          </a:p>
          <a:p>
            <a:pPr marL="0" indent="0">
              <a:lnSpc>
                <a:spcPct val="150000"/>
              </a:lnSpc>
            </a:pPr>
            <a:endParaRPr lang="en-US" cap="none" dirty="0"/>
          </a:p>
          <a:p>
            <a:pPr marL="0" indent="0">
              <a:lnSpc>
                <a:spcPct val="150000"/>
              </a:lnSpc>
            </a:pPr>
            <a:endParaRPr lang="en-US" cap="non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Approach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699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54083" y="824049"/>
            <a:ext cx="7317698" cy="49500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cap="none" dirty="0" smtClean="0"/>
              <a:t>[What is included in scope?]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[What is out of scope?]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[If multiple phases, detail what is part of which phase in a diagram]</a:t>
            </a:r>
          </a:p>
          <a:p>
            <a:pPr marL="0" indent="0">
              <a:lnSpc>
                <a:spcPct val="150000"/>
              </a:lnSpc>
            </a:pPr>
            <a:r>
              <a:rPr lang="en-US" cap="none" dirty="0" smtClean="0"/>
              <a:t>[Make sure to include all aspects of the project including scope of reporting, scope of change management, etc.]</a:t>
            </a:r>
            <a:endParaRPr lang="en-US" cap="none" dirty="0"/>
          </a:p>
          <a:p>
            <a:pPr marL="0" indent="0">
              <a:lnSpc>
                <a:spcPct val="150000"/>
              </a:lnSpc>
            </a:pPr>
            <a:endParaRPr lang="en-US" cap="none" dirty="0"/>
          </a:p>
          <a:p>
            <a:pPr marL="0" indent="0">
              <a:lnSpc>
                <a:spcPct val="150000"/>
              </a:lnSpc>
            </a:pPr>
            <a:endParaRPr lang="en-US" cap="non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Scope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72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Impact to Stanford Community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807720"/>
            <a:ext cx="61189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[What are the impacts to all stakeholders and touchpoints?]</a:t>
            </a:r>
          </a:p>
          <a:p>
            <a:endParaRPr lang="en-US" dirty="0" smtClean="0"/>
          </a:p>
          <a:p>
            <a:r>
              <a:rPr lang="en-US" dirty="0" smtClean="0"/>
              <a:t>[Include impacts to people, systems and business processes?]</a:t>
            </a:r>
          </a:p>
          <a:p>
            <a:endParaRPr lang="en-US" dirty="0" smtClean="0"/>
          </a:p>
          <a:p>
            <a:r>
              <a:rPr lang="en-US" dirty="0"/>
              <a:t>[Include any change management requirements]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872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Activities in Progress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807720"/>
            <a:ext cx="50177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[What has been completed so far?  And by whom?]</a:t>
            </a:r>
          </a:p>
          <a:p>
            <a:endParaRPr lang="en-US" dirty="0" smtClean="0"/>
          </a:p>
          <a:p>
            <a:r>
              <a:rPr lang="en-US" dirty="0" smtClean="0"/>
              <a:t>[What is in progress currently and who is doing it?]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862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9" name="OTLSHAPE_M_934b664e4711490e818f4ae03f6fea28_Connector1"/>
          <p:cNvCxnSpPr/>
          <p:nvPr>
            <p:custDataLst>
              <p:tags r:id="rId2"/>
            </p:custDataLst>
          </p:nvPr>
        </p:nvCxnSpPr>
        <p:spPr>
          <a:xfrm>
            <a:off x="7525900" y="4690131"/>
            <a:ext cx="0" cy="453369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OTLSHAPE_M_d23700fde17d4e9fa4222d66d5fc4eea_Connector1"/>
          <p:cNvCxnSpPr/>
          <p:nvPr>
            <p:custDataLst>
              <p:tags r:id="rId3"/>
            </p:custDataLst>
          </p:nvPr>
        </p:nvCxnSpPr>
        <p:spPr>
          <a:xfrm>
            <a:off x="7254234" y="4215193"/>
            <a:ext cx="0" cy="928307"/>
          </a:xfrm>
          <a:prstGeom prst="line">
            <a:avLst/>
          </a:prstGeom>
          <a:ln w="7620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OTLSHAPE_M_61bc322453be4f9591753ad6f28a22b4_Connector1"/>
          <p:cNvCxnSpPr/>
          <p:nvPr>
            <p:custDataLst>
              <p:tags r:id="rId4"/>
            </p:custDataLst>
          </p:nvPr>
        </p:nvCxnSpPr>
        <p:spPr>
          <a:xfrm>
            <a:off x="6249073" y="4690131"/>
            <a:ext cx="0" cy="453369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6" name="OTLSHAPE_M_19c0ac55eb8245adbb577b857595aeb0_Connector1"/>
          <p:cNvCxnSpPr/>
          <p:nvPr>
            <p:custDataLst>
              <p:tags r:id="rId5"/>
            </p:custDataLst>
          </p:nvPr>
        </p:nvCxnSpPr>
        <p:spPr>
          <a:xfrm>
            <a:off x="5026579" y="4215193"/>
            <a:ext cx="0" cy="928307"/>
          </a:xfrm>
          <a:prstGeom prst="line">
            <a:avLst/>
          </a:prstGeom>
          <a:ln w="7620" cap="flat" cmpd="sng" algn="ctr">
            <a:solidFill>
              <a:srgbClr val="0072BC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79" name="OTLSHAPE_TB_00000000000000000000000000000000_LeftEndCaps" hidden="1"/>
          <p:cNvSpPr txBox="1"/>
          <p:nvPr>
            <p:custDataLst>
              <p:tags r:id="rId6"/>
            </p:custDataLst>
          </p:nvPr>
        </p:nvSpPr>
        <p:spPr>
          <a:xfrm>
            <a:off x="254000" y="5126821"/>
            <a:ext cx="495300" cy="2873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Source Sans Pro"/>
              </a:rPr>
              <a:t>2017</a:t>
            </a:r>
            <a:endParaRPr lang="en-US" b="1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480" name="OTLSHAPE_TB_00000000000000000000000000000000_RightEndCaps"/>
          <p:cNvSpPr txBox="1"/>
          <p:nvPr>
            <p:custDataLst>
              <p:tags r:id="rId7"/>
            </p:custDataLst>
          </p:nvPr>
        </p:nvSpPr>
        <p:spPr>
          <a:xfrm>
            <a:off x="8407231" y="5126821"/>
            <a:ext cx="476028" cy="2873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6" smtClean="0">
                <a:solidFill>
                  <a:schemeClr val="accent2"/>
                </a:solidFill>
                <a:latin typeface="Source Sans Pro"/>
              </a:rPr>
              <a:t>2018</a:t>
            </a:r>
            <a:endParaRPr lang="en-US" b="1" spc="-36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481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863769" y="5143500"/>
            <a:ext cx="74168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38100" dist="25400" dir="2700000" algn="br" rotWithShape="0">
                    <a:srgbClr val="000000">
                      <a:alpha val="60000"/>
                    </a:srgbClr>
                  </a:outerShdw>
                  <a:reflection blurRad="6350" stA="50000" endA="300" endPos="55500" dist="50800" dir="5400000" sy="-100000" algn="bl" rotWithShape="0"/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TLSHAPE_TB_00000000000000000000000000000000_ElapsedTime"/>
          <p:cNvSpPr/>
          <p:nvPr>
            <p:custDataLst>
              <p:tags r:id="rId9"/>
            </p:custDataLst>
          </p:nvPr>
        </p:nvSpPr>
        <p:spPr>
          <a:xfrm>
            <a:off x="863769" y="5346700"/>
            <a:ext cx="254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38100" dist="25400" dir="2700000" algn="br" rotWithShape="0">
                    <a:srgbClr val="000000">
                      <a:alpha val="60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TB_00000000000000000000000000000000_TodayMarkerShape"/>
          <p:cNvSpPr/>
          <p:nvPr>
            <p:custDataLst>
              <p:tags r:id="rId10"/>
            </p:custDataLst>
          </p:nvPr>
        </p:nvSpPr>
        <p:spPr>
          <a:xfrm>
            <a:off x="843794" y="5397500"/>
            <a:ext cx="76200" cy="84667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>
            <a:outerShdw algn="br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TLSHAPE_TB_00000000000000000000000000000000_TodayMarkerText"/>
          <p:cNvSpPr txBox="1"/>
          <p:nvPr>
            <p:custDataLst>
              <p:tags r:id="rId11"/>
            </p:custDataLst>
          </p:nvPr>
        </p:nvSpPr>
        <p:spPr>
          <a:xfrm>
            <a:off x="686087" y="5482167"/>
            <a:ext cx="400752" cy="19155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8" smtClean="0">
                <a:solidFill>
                  <a:schemeClr val="dk1"/>
                </a:solidFill>
                <a:latin typeface="Source Sans Pro"/>
              </a:rPr>
              <a:t>Today</a:t>
            </a:r>
            <a:endParaRPr lang="en-US" sz="1200" spc="-18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485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927269" y="5181600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Aug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86" name="OTLSHAPE_TB_00000000000000000000000000000000_TimescaleInterval2"/>
          <p:cNvSpPr txBox="1"/>
          <p:nvPr>
            <p:custDataLst>
              <p:tags r:id="rId13"/>
            </p:custDataLst>
          </p:nvPr>
        </p:nvSpPr>
        <p:spPr>
          <a:xfrm>
            <a:off x="1769432" y="5181600"/>
            <a:ext cx="22762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Sep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87" name="OTLSHAPE_TB_00000000000000000000000000000000_TimescaleInterval3"/>
          <p:cNvSpPr txBox="1"/>
          <p:nvPr>
            <p:custDataLst>
              <p:tags r:id="rId14"/>
            </p:custDataLst>
          </p:nvPr>
        </p:nvSpPr>
        <p:spPr>
          <a:xfrm>
            <a:off x="2584428" y="518160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/>
              </a:rPr>
              <a:t>Oct</a:t>
            </a:r>
            <a:endParaRPr lang="en-US" sz="1200" spc="-22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88" name="OTLSHAPE_TB_00000000000000000000000000000000_TimescaleInterval4"/>
          <p:cNvSpPr txBox="1"/>
          <p:nvPr>
            <p:custDataLst>
              <p:tags r:id="rId15"/>
            </p:custDataLst>
          </p:nvPr>
        </p:nvSpPr>
        <p:spPr>
          <a:xfrm>
            <a:off x="3426590" y="518160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Nov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89" name="OTLSHAPE_TB_00000000000000000000000000000000_TimescaleInterval5"/>
          <p:cNvSpPr txBox="1"/>
          <p:nvPr>
            <p:custDataLst>
              <p:tags r:id="rId16"/>
            </p:custDataLst>
          </p:nvPr>
        </p:nvSpPr>
        <p:spPr>
          <a:xfrm>
            <a:off x="4241586" y="518160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/>
              </a:rPr>
              <a:t>Dec</a:t>
            </a:r>
            <a:endParaRPr lang="en-US" sz="1200" spc="-22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90" name="OTLSHAPE_TB_00000000000000000000000000000000_TimescaleInterval6"/>
          <p:cNvSpPr txBox="1"/>
          <p:nvPr>
            <p:custDataLst>
              <p:tags r:id="rId17"/>
            </p:custDataLst>
          </p:nvPr>
        </p:nvSpPr>
        <p:spPr>
          <a:xfrm>
            <a:off x="5083748" y="518160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Jan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91" name="OTLSHAPE_TB_00000000000000000000000000000000_TimescaleInterval7"/>
          <p:cNvSpPr txBox="1"/>
          <p:nvPr>
            <p:custDataLst>
              <p:tags r:id="rId18"/>
            </p:custDataLst>
          </p:nvPr>
        </p:nvSpPr>
        <p:spPr>
          <a:xfrm>
            <a:off x="5925910" y="518160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Feb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92" name="OTLSHAPE_TB_00000000000000000000000000000000_TimescaleInterval8"/>
          <p:cNvSpPr txBox="1"/>
          <p:nvPr>
            <p:custDataLst>
              <p:tags r:id="rId19"/>
            </p:custDataLst>
          </p:nvPr>
        </p:nvSpPr>
        <p:spPr>
          <a:xfrm>
            <a:off x="6686573" y="518160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Mar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93" name="OTLSHAPE_TB_00000000000000000000000000000000_TimescaleInterval9"/>
          <p:cNvSpPr txBox="1"/>
          <p:nvPr>
            <p:custDataLst>
              <p:tags r:id="rId20"/>
            </p:custDataLst>
          </p:nvPr>
        </p:nvSpPr>
        <p:spPr>
          <a:xfrm>
            <a:off x="7528735" y="518160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Apr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94" name="OTLSHAPE_TB_00000000000000000000000000000000_ScaleMarking1"/>
          <p:cNvSpPr txBox="1"/>
          <p:nvPr>
            <p:custDataLst>
              <p:tags r:id="rId21"/>
            </p:custDataLst>
          </p:nvPr>
        </p:nvSpPr>
        <p:spPr>
          <a:xfrm>
            <a:off x="927269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44546A"/>
                </a:solidFill>
                <a:latin typeface="Calibri"/>
              </a:rPr>
              <a:t>2017</a:t>
            </a:r>
            <a:endParaRPr lang="en-US" sz="1200" spc="-2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495" name="OTLSHAPE_TB_00000000000000000000000000000000_ScaleMarking2"/>
          <p:cNvSpPr txBox="1"/>
          <p:nvPr>
            <p:custDataLst>
              <p:tags r:id="rId22"/>
            </p:custDataLst>
          </p:nvPr>
        </p:nvSpPr>
        <p:spPr>
          <a:xfrm>
            <a:off x="5083748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44546A"/>
                </a:solidFill>
                <a:latin typeface="Calibri"/>
              </a:rPr>
              <a:t>2018</a:t>
            </a:r>
            <a:endParaRPr lang="en-US" sz="1200" spc="-2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500" name="OTLSHAPE_M_19c0ac55eb8245adbb577b857595aeb0_Title"/>
          <p:cNvSpPr txBox="1"/>
          <p:nvPr>
            <p:custDataLst>
              <p:tags r:id="rId23"/>
            </p:custDataLst>
          </p:nvPr>
        </p:nvSpPr>
        <p:spPr>
          <a:xfrm>
            <a:off x="5248829" y="4092025"/>
            <a:ext cx="11049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Source Sans Pro"/>
              </a:rPr>
              <a:t>Exit Development</a:t>
            </a:r>
            <a:endParaRPr lang="en-US" sz="1100" b="1" spc="-4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01" name="OTLSHAPE_M_19c0ac55eb8245adbb577b857595aeb0_Date"/>
          <p:cNvSpPr txBox="1"/>
          <p:nvPr>
            <p:custDataLst>
              <p:tags r:id="rId24"/>
            </p:custDataLst>
          </p:nvPr>
        </p:nvSpPr>
        <p:spPr>
          <a:xfrm>
            <a:off x="5248829" y="4293023"/>
            <a:ext cx="3556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Source Sans Pro"/>
              </a:rPr>
              <a:t>Dec 31</a:t>
            </a:r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02" name="OTLSHAPE_M_19c0ac55eb8245adbb577b857595aeb0_Shape"/>
          <p:cNvSpPr/>
          <p:nvPr>
            <p:custDataLst>
              <p:tags r:id="rId25"/>
            </p:custDataLst>
          </p:nvPr>
        </p:nvSpPr>
        <p:spPr>
          <a:xfrm rot="16200000">
            <a:off x="5051979" y="4215193"/>
            <a:ext cx="165100" cy="165100"/>
          </a:xfrm>
          <a:prstGeom prst="flowChartMerge">
            <a:avLst/>
          </a:prstGeom>
          <a:solidFill>
            <a:srgbClr val="0072BC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TLSHAPE_M_61bc322453be4f9591753ad6f28a22b4_Title"/>
          <p:cNvSpPr txBox="1"/>
          <p:nvPr>
            <p:custDataLst>
              <p:tags r:id="rId26"/>
            </p:custDataLst>
          </p:nvPr>
        </p:nvSpPr>
        <p:spPr>
          <a:xfrm>
            <a:off x="6471323" y="4566962"/>
            <a:ext cx="4699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" smtClean="0">
                <a:solidFill>
                  <a:schemeClr val="dk1"/>
                </a:solidFill>
                <a:latin typeface="Source Sans Pro"/>
              </a:rPr>
              <a:t>Exit SIT</a:t>
            </a:r>
            <a:endParaRPr lang="en-US" sz="1100" b="1" spc="-2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04" name="OTLSHAPE_M_61bc322453be4f9591753ad6f28a22b4_Date"/>
          <p:cNvSpPr txBox="1"/>
          <p:nvPr>
            <p:custDataLst>
              <p:tags r:id="rId27"/>
            </p:custDataLst>
          </p:nvPr>
        </p:nvSpPr>
        <p:spPr>
          <a:xfrm>
            <a:off x="6471323" y="4767961"/>
            <a:ext cx="3556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chemeClr val="dk2"/>
                </a:solidFill>
                <a:latin typeface="Source Sans Pro"/>
              </a:rPr>
              <a:t>Feb 14</a:t>
            </a:r>
            <a:endParaRPr lang="en-US" sz="1000" spc="-4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05" name="OTLSHAPE_M_61bc322453be4f9591753ad6f28a22b4_Shape"/>
          <p:cNvSpPr/>
          <p:nvPr>
            <p:custDataLst>
              <p:tags r:id="rId28"/>
            </p:custDataLst>
          </p:nvPr>
        </p:nvSpPr>
        <p:spPr>
          <a:xfrm rot="16200000">
            <a:off x="6274473" y="4690131"/>
            <a:ext cx="165100" cy="165100"/>
          </a:xfrm>
          <a:prstGeom prst="flowChartMerge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TLSHAPE_M_d23700fde17d4e9fa4222d66d5fc4eea_Title"/>
          <p:cNvSpPr txBox="1"/>
          <p:nvPr>
            <p:custDataLst>
              <p:tags r:id="rId29"/>
            </p:custDataLst>
          </p:nvPr>
        </p:nvSpPr>
        <p:spPr>
          <a:xfrm>
            <a:off x="7476484" y="4092025"/>
            <a:ext cx="5207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smtClean="0">
                <a:solidFill>
                  <a:schemeClr val="dk1"/>
                </a:solidFill>
                <a:latin typeface="Source Sans Pro"/>
              </a:rPr>
              <a:t>Exit UAT</a:t>
            </a:r>
            <a:endParaRPr lang="en-US" sz="1100" b="1" spc="-10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07" name="OTLSHAPE_M_d23700fde17d4e9fa4222d66d5fc4eea_Date"/>
          <p:cNvSpPr txBox="1"/>
          <p:nvPr>
            <p:custDataLst>
              <p:tags r:id="rId30"/>
            </p:custDataLst>
          </p:nvPr>
        </p:nvSpPr>
        <p:spPr>
          <a:xfrm>
            <a:off x="7476484" y="4293023"/>
            <a:ext cx="3556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Mar 23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08" name="OTLSHAPE_M_d23700fde17d4e9fa4222d66d5fc4eea_Shape"/>
          <p:cNvSpPr/>
          <p:nvPr>
            <p:custDataLst>
              <p:tags r:id="rId31"/>
            </p:custDataLst>
          </p:nvPr>
        </p:nvSpPr>
        <p:spPr>
          <a:xfrm rot="16200000">
            <a:off x="7279634" y="4215193"/>
            <a:ext cx="165100" cy="165100"/>
          </a:xfrm>
          <a:prstGeom prst="flowChartMerg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TLSHAPE_M_934b664e4711490e818f4ae03f6fea28_Title"/>
          <p:cNvSpPr txBox="1"/>
          <p:nvPr>
            <p:custDataLst>
              <p:tags r:id="rId32"/>
            </p:custDataLst>
          </p:nvPr>
        </p:nvSpPr>
        <p:spPr>
          <a:xfrm>
            <a:off x="7748150" y="4566962"/>
            <a:ext cx="4699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Source Sans Pro"/>
              </a:rPr>
              <a:t>Go-Live</a:t>
            </a:r>
            <a:endParaRPr lang="en-US" sz="1100" b="1" spc="-6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10" name="OTLSHAPE_M_934b664e4711490e818f4ae03f6fea28_Date"/>
          <p:cNvSpPr txBox="1"/>
          <p:nvPr>
            <p:custDataLst>
              <p:tags r:id="rId33"/>
            </p:custDataLst>
          </p:nvPr>
        </p:nvSpPr>
        <p:spPr>
          <a:xfrm>
            <a:off x="7748150" y="4767961"/>
            <a:ext cx="279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Apr 2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11" name="OTLSHAPE_M_934b664e4711490e818f4ae03f6fea28_Shape"/>
          <p:cNvSpPr/>
          <p:nvPr>
            <p:custDataLst>
              <p:tags r:id="rId34"/>
            </p:custDataLst>
          </p:nvPr>
        </p:nvSpPr>
        <p:spPr>
          <a:xfrm rot="16200000">
            <a:off x="7551300" y="4690131"/>
            <a:ext cx="165100" cy="165100"/>
          </a:xfrm>
          <a:prstGeom prst="flowChartMerge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TLSHAPE_T_945f52f381cf465587133e022f49b11a_Shape"/>
          <p:cNvSpPr/>
          <p:nvPr>
            <p:custDataLst>
              <p:tags r:id="rId35"/>
            </p:custDataLst>
          </p:nvPr>
        </p:nvSpPr>
        <p:spPr>
          <a:xfrm>
            <a:off x="863769" y="2302933"/>
            <a:ext cx="850900" cy="127000"/>
          </a:xfrm>
          <a:prstGeom prst="roundRect">
            <a:avLst/>
          </a:prstGeom>
          <a:solidFill>
            <a:srgbClr val="0072BC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TLSHAPE_T_945f52f381cf465587133e022f49b11a_ShapePercentage" hidden="1"/>
          <p:cNvSpPr/>
          <p:nvPr>
            <p:custDataLst>
              <p:tags r:id="rId36"/>
            </p:custDataLst>
          </p:nvPr>
        </p:nvSpPr>
        <p:spPr>
          <a:xfrm>
            <a:off x="863769" y="2302933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TLSHAPE_T_945f52f381cf465587133e022f49b11a_Duration" hidden="1"/>
          <p:cNvSpPr txBox="1"/>
          <p:nvPr>
            <p:custDataLst>
              <p:tags r:id="rId37"/>
            </p:custDataLst>
          </p:nvPr>
        </p:nvSpPr>
        <p:spPr>
          <a:xfrm>
            <a:off x="0" y="2278634"/>
            <a:ext cx="406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23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15" name="OTLSHAPE_T_945f52f381cf465587133e022f49b11a_TextPercentage" hidden="1"/>
          <p:cNvSpPr txBox="1"/>
          <p:nvPr>
            <p:custDataLst>
              <p:tags r:id="rId38"/>
            </p:custDataLst>
          </p:nvPr>
        </p:nvSpPr>
        <p:spPr>
          <a:xfrm>
            <a:off x="0" y="24382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16" name="OTLSHAPE_T_945f52f381cf465587133e022f49b11a_StartDate" hidden="1"/>
          <p:cNvSpPr txBox="1"/>
          <p:nvPr>
            <p:custDataLst>
              <p:tags r:id="rId39"/>
            </p:custDataLst>
          </p:nvPr>
        </p:nvSpPr>
        <p:spPr>
          <a:xfrm>
            <a:off x="0" y="24382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17" name="OTLSHAPE_T_945f52f381cf465587133e022f49b11a_EndDate" hidden="1"/>
          <p:cNvSpPr txBox="1"/>
          <p:nvPr>
            <p:custDataLst>
              <p:tags r:id="rId40"/>
            </p:custDataLst>
          </p:nvPr>
        </p:nvSpPr>
        <p:spPr>
          <a:xfrm>
            <a:off x="0" y="24382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18" name="OTLSHAPE_T_945f52f381cf465587133e022f49b11a_JoinedDate"/>
          <p:cNvSpPr txBox="1"/>
          <p:nvPr>
            <p:custDataLst>
              <p:tags r:id="rId41"/>
            </p:custDataLst>
          </p:nvPr>
        </p:nvSpPr>
        <p:spPr>
          <a:xfrm>
            <a:off x="78655" y="2286614"/>
            <a:ext cx="7366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smtClean="0">
                <a:solidFill>
                  <a:schemeClr val="dk2"/>
                </a:solidFill>
                <a:latin typeface="Source Sans Pro"/>
              </a:rPr>
              <a:t>Aug 1 - Aug 31</a:t>
            </a:r>
            <a:endParaRPr lang="en-US" sz="1000" spc="-4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19" name="OTLSHAPE_T_945f52f381cf465587133e022f49b11a_Title"/>
          <p:cNvSpPr txBox="1"/>
          <p:nvPr>
            <p:custDataLst>
              <p:tags r:id="rId42"/>
            </p:custDataLst>
          </p:nvPr>
        </p:nvSpPr>
        <p:spPr>
          <a:xfrm>
            <a:off x="1756713" y="2278634"/>
            <a:ext cx="8763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Source Sans Pro"/>
              </a:rPr>
              <a:t>Requirements</a:t>
            </a:r>
            <a:endParaRPr lang="en-US" sz="1100" b="1" spc="-4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20" name="OTLSHAPE_T_dd29740c70f94b09abd812f3d837c22d_Shape"/>
          <p:cNvSpPr/>
          <p:nvPr>
            <p:custDataLst>
              <p:tags r:id="rId43"/>
            </p:custDataLst>
          </p:nvPr>
        </p:nvSpPr>
        <p:spPr>
          <a:xfrm>
            <a:off x="1705932" y="2542032"/>
            <a:ext cx="825500" cy="1270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TLSHAPE_T_dd29740c70f94b09abd812f3d837c22d_ShapePercentage" hidden="1"/>
          <p:cNvSpPr/>
          <p:nvPr>
            <p:custDataLst>
              <p:tags r:id="rId44"/>
            </p:custDataLst>
          </p:nvPr>
        </p:nvSpPr>
        <p:spPr>
          <a:xfrm>
            <a:off x="1705932" y="2542032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TLSHAPE_T_dd29740c70f94b09abd812f3d837c22d_Duration" hidden="1"/>
          <p:cNvSpPr txBox="1"/>
          <p:nvPr>
            <p:custDataLst>
              <p:tags r:id="rId45"/>
            </p:custDataLst>
          </p:nvPr>
        </p:nvSpPr>
        <p:spPr>
          <a:xfrm>
            <a:off x="0" y="2517733"/>
            <a:ext cx="406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21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23" name="OTLSHAPE_T_dd29740c70f94b09abd812f3d837c22d_TextPercentage" hidden="1"/>
          <p:cNvSpPr txBox="1"/>
          <p:nvPr>
            <p:custDataLst>
              <p:tags r:id="rId46"/>
            </p:custDataLst>
          </p:nvPr>
        </p:nvSpPr>
        <p:spPr>
          <a:xfrm>
            <a:off x="0" y="26773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24" name="OTLSHAPE_T_dd29740c70f94b09abd812f3d837c22d_StartDate" hidden="1"/>
          <p:cNvSpPr txBox="1"/>
          <p:nvPr>
            <p:custDataLst>
              <p:tags r:id="rId47"/>
            </p:custDataLst>
          </p:nvPr>
        </p:nvSpPr>
        <p:spPr>
          <a:xfrm>
            <a:off x="0" y="26773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25" name="OTLSHAPE_T_dd29740c70f94b09abd812f3d837c22d_EndDate" hidden="1"/>
          <p:cNvSpPr txBox="1"/>
          <p:nvPr>
            <p:custDataLst>
              <p:tags r:id="rId48"/>
            </p:custDataLst>
          </p:nvPr>
        </p:nvSpPr>
        <p:spPr>
          <a:xfrm>
            <a:off x="0" y="26773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26" name="OTLSHAPE_T_dd29740c70f94b09abd812f3d837c22d_JoinedDate"/>
          <p:cNvSpPr txBox="1"/>
          <p:nvPr>
            <p:custDataLst>
              <p:tags r:id="rId49"/>
            </p:custDataLst>
          </p:nvPr>
        </p:nvSpPr>
        <p:spPr>
          <a:xfrm>
            <a:off x="921072" y="2525713"/>
            <a:ext cx="7366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Sep 1 - Sep 30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27" name="OTLSHAPE_T_dd29740c70f94b09abd812f3d837c22d_Title"/>
          <p:cNvSpPr txBox="1"/>
          <p:nvPr>
            <p:custDataLst>
              <p:tags r:id="rId50"/>
            </p:custDataLst>
          </p:nvPr>
        </p:nvSpPr>
        <p:spPr>
          <a:xfrm>
            <a:off x="2571709" y="2517733"/>
            <a:ext cx="4191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Source Sans Pro"/>
              </a:rPr>
              <a:t>Design</a:t>
            </a:r>
            <a:endParaRPr lang="en-US" sz="1100" b="1" spc="-4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28" name="OTLSHAPE_T_80d754485ce64ae0a5a8163958ac1835_Shape"/>
          <p:cNvSpPr/>
          <p:nvPr>
            <p:custDataLst>
              <p:tags r:id="rId51"/>
            </p:custDataLst>
          </p:nvPr>
        </p:nvSpPr>
        <p:spPr>
          <a:xfrm>
            <a:off x="2520928" y="2781131"/>
            <a:ext cx="2501900" cy="127000"/>
          </a:xfrm>
          <a:prstGeom prst="roundRect">
            <a:avLst/>
          </a:prstGeom>
          <a:solidFill>
            <a:schemeClr val="dk2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TLSHAPE_T_80d754485ce64ae0a5a8163958ac1835_ShapePercentage" hidden="1"/>
          <p:cNvSpPr/>
          <p:nvPr>
            <p:custDataLst>
              <p:tags r:id="rId52"/>
            </p:custDataLst>
          </p:nvPr>
        </p:nvSpPr>
        <p:spPr>
          <a:xfrm>
            <a:off x="2520928" y="2781131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TLSHAPE_T_80d754485ce64ae0a5a8163958ac1835_Duration" hidden="1"/>
          <p:cNvSpPr txBox="1"/>
          <p:nvPr>
            <p:custDataLst>
              <p:tags r:id="rId53"/>
            </p:custDataLst>
          </p:nvPr>
        </p:nvSpPr>
        <p:spPr>
          <a:xfrm>
            <a:off x="0" y="2756831"/>
            <a:ext cx="406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65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31" name="OTLSHAPE_T_80d754485ce64ae0a5a8163958ac1835_TextPercentage" hidden="1"/>
          <p:cNvSpPr txBox="1"/>
          <p:nvPr>
            <p:custDataLst>
              <p:tags r:id="rId54"/>
            </p:custDataLst>
          </p:nvPr>
        </p:nvSpPr>
        <p:spPr>
          <a:xfrm>
            <a:off x="0" y="29164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32" name="OTLSHAPE_T_80d754485ce64ae0a5a8163958ac1835_StartDate" hidden="1"/>
          <p:cNvSpPr txBox="1"/>
          <p:nvPr>
            <p:custDataLst>
              <p:tags r:id="rId55"/>
            </p:custDataLst>
          </p:nvPr>
        </p:nvSpPr>
        <p:spPr>
          <a:xfrm>
            <a:off x="0" y="29164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33" name="OTLSHAPE_T_80d754485ce64ae0a5a8163958ac1835_EndDate" hidden="1"/>
          <p:cNvSpPr txBox="1"/>
          <p:nvPr>
            <p:custDataLst>
              <p:tags r:id="rId56"/>
            </p:custDataLst>
          </p:nvPr>
        </p:nvSpPr>
        <p:spPr>
          <a:xfrm>
            <a:off x="0" y="29164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34" name="OTLSHAPE_T_80d754485ce64ae0a5a8163958ac1835_JoinedDate"/>
          <p:cNvSpPr txBox="1"/>
          <p:nvPr>
            <p:custDataLst>
              <p:tags r:id="rId57"/>
            </p:custDataLst>
          </p:nvPr>
        </p:nvSpPr>
        <p:spPr>
          <a:xfrm>
            <a:off x="1754482" y="2764811"/>
            <a:ext cx="7239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chemeClr val="dk2"/>
                </a:solidFill>
                <a:latin typeface="Source Sans Pro"/>
              </a:rPr>
              <a:t>Oct 1 - Dec 31</a:t>
            </a:r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35" name="OTLSHAPE_T_80d754485ce64ae0a5a8163958ac1835_Title"/>
          <p:cNvSpPr txBox="1"/>
          <p:nvPr>
            <p:custDataLst>
              <p:tags r:id="rId58"/>
            </p:custDataLst>
          </p:nvPr>
        </p:nvSpPr>
        <p:spPr>
          <a:xfrm>
            <a:off x="5071029" y="2756831"/>
            <a:ext cx="8382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Source Sans Pro"/>
              </a:rPr>
              <a:t>Development</a:t>
            </a:r>
            <a:endParaRPr lang="en-US" sz="1100" b="1" spc="-4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36" name="OTLSHAPE_T_579bbc21131b426494be85abd1562d3a_Shape"/>
          <p:cNvSpPr/>
          <p:nvPr>
            <p:custDataLst>
              <p:tags r:id="rId59"/>
            </p:custDataLst>
          </p:nvPr>
        </p:nvSpPr>
        <p:spPr>
          <a:xfrm>
            <a:off x="5020248" y="3020229"/>
            <a:ext cx="1092200" cy="127000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TLSHAPE_T_579bbc21131b426494be85abd1562d3a_ShapePercentage" hidden="1"/>
          <p:cNvSpPr/>
          <p:nvPr>
            <p:custDataLst>
              <p:tags r:id="rId60"/>
            </p:custDataLst>
          </p:nvPr>
        </p:nvSpPr>
        <p:spPr>
          <a:xfrm>
            <a:off x="5020248" y="3020229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TLSHAPE_T_579bbc21131b426494be85abd1562d3a_Duration" hidden="1"/>
          <p:cNvSpPr txBox="1"/>
          <p:nvPr>
            <p:custDataLst>
              <p:tags r:id="rId61"/>
            </p:custDataLst>
          </p:nvPr>
        </p:nvSpPr>
        <p:spPr>
          <a:xfrm>
            <a:off x="0" y="2995930"/>
            <a:ext cx="406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30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39" name="OTLSHAPE_T_579bbc21131b426494be85abd1562d3a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31555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40" name="OTLSHAPE_T_579bbc21131b426494be85abd1562d3a_StartDate" hidden="1"/>
          <p:cNvSpPr txBox="1"/>
          <p:nvPr>
            <p:custDataLst>
              <p:tags r:id="rId63"/>
            </p:custDataLst>
          </p:nvPr>
        </p:nvSpPr>
        <p:spPr>
          <a:xfrm>
            <a:off x="0" y="31555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41" name="OTLSHAPE_T_579bbc21131b426494be85abd1562d3a_EndDate" hidden="1"/>
          <p:cNvSpPr txBox="1"/>
          <p:nvPr>
            <p:custDataLst>
              <p:tags r:id="rId64"/>
            </p:custDataLst>
          </p:nvPr>
        </p:nvSpPr>
        <p:spPr>
          <a:xfrm>
            <a:off x="0" y="31555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42" name="OTLSHAPE_T_579bbc21131b426494be85abd1562d3a_JoinedDate"/>
          <p:cNvSpPr txBox="1"/>
          <p:nvPr>
            <p:custDataLst>
              <p:tags r:id="rId65"/>
            </p:custDataLst>
          </p:nvPr>
        </p:nvSpPr>
        <p:spPr>
          <a:xfrm>
            <a:off x="4311207" y="3003910"/>
            <a:ext cx="660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Jan 1 - Feb 9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43" name="OTLSHAPE_T_579bbc21131b426494be85abd1562d3a_Title"/>
          <p:cNvSpPr txBox="1"/>
          <p:nvPr>
            <p:custDataLst>
              <p:tags r:id="rId66"/>
            </p:custDataLst>
          </p:nvPr>
        </p:nvSpPr>
        <p:spPr>
          <a:xfrm>
            <a:off x="6157690" y="2995930"/>
            <a:ext cx="6858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smtClean="0">
                <a:solidFill>
                  <a:schemeClr val="dk1"/>
                </a:solidFill>
                <a:latin typeface="Source Sans Pro"/>
              </a:rPr>
              <a:t>SIT Testing</a:t>
            </a:r>
            <a:endParaRPr lang="en-US" sz="1100" b="1" spc="-10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44" name="OTLSHAPE_T_f38cc6f657b84570b9926bc888c1af78_Shape"/>
          <p:cNvSpPr/>
          <p:nvPr>
            <p:custDataLst>
              <p:tags r:id="rId67"/>
            </p:custDataLst>
          </p:nvPr>
        </p:nvSpPr>
        <p:spPr>
          <a:xfrm>
            <a:off x="6215575" y="3259328"/>
            <a:ext cx="1041400" cy="127000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TLSHAPE_T_f38cc6f657b84570b9926bc888c1af78_ShapePercentage" hidden="1"/>
          <p:cNvSpPr/>
          <p:nvPr>
            <p:custDataLst>
              <p:tags r:id="rId68"/>
            </p:custDataLst>
          </p:nvPr>
        </p:nvSpPr>
        <p:spPr>
          <a:xfrm>
            <a:off x="6215575" y="3259328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TLSHAPE_T_f38cc6f657b84570b9926bc888c1af78_Duration" hidden="1"/>
          <p:cNvSpPr txBox="1"/>
          <p:nvPr>
            <p:custDataLst>
              <p:tags r:id="rId69"/>
            </p:custDataLst>
          </p:nvPr>
        </p:nvSpPr>
        <p:spPr>
          <a:xfrm>
            <a:off x="0" y="3235029"/>
            <a:ext cx="406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28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47" name="OTLSHAPE_T_f38cc6f657b84570b9926bc888c1af78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33946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48" name="OTLSHAPE_T_f38cc6f657b84570b9926bc888c1af78_StartDate" hidden="1"/>
          <p:cNvSpPr txBox="1"/>
          <p:nvPr>
            <p:custDataLst>
              <p:tags r:id="rId71"/>
            </p:custDataLst>
          </p:nvPr>
        </p:nvSpPr>
        <p:spPr>
          <a:xfrm>
            <a:off x="0" y="33946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49" name="OTLSHAPE_T_f38cc6f657b84570b9926bc888c1af78_EndDate" hidden="1"/>
          <p:cNvSpPr txBox="1"/>
          <p:nvPr>
            <p:custDataLst>
              <p:tags r:id="rId72"/>
            </p:custDataLst>
          </p:nvPr>
        </p:nvSpPr>
        <p:spPr>
          <a:xfrm>
            <a:off x="0" y="33946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50" name="OTLSHAPE_T_f38cc6f657b84570b9926bc888c1af78_JoinedDate"/>
          <p:cNvSpPr txBox="1"/>
          <p:nvPr>
            <p:custDataLst>
              <p:tags r:id="rId73"/>
            </p:custDataLst>
          </p:nvPr>
        </p:nvSpPr>
        <p:spPr>
          <a:xfrm>
            <a:off x="5374327" y="3243008"/>
            <a:ext cx="8001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Feb 14 - Mar 23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51" name="OTLSHAPE_T_f38cc6f657b84570b9926bc888c1af78_Title"/>
          <p:cNvSpPr txBox="1"/>
          <p:nvPr>
            <p:custDataLst>
              <p:tags r:id="rId74"/>
            </p:custDataLst>
          </p:nvPr>
        </p:nvSpPr>
        <p:spPr>
          <a:xfrm>
            <a:off x="7298684" y="3235029"/>
            <a:ext cx="7239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chemeClr val="dk1"/>
                </a:solidFill>
                <a:latin typeface="Source Sans Pro"/>
              </a:rPr>
              <a:t>UAT Testing</a:t>
            </a:r>
            <a:endParaRPr lang="en-US" sz="1100" b="1" spc="-14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52" name="OTLSHAPE_T_c6a33f38826a4ce1bae5faa3ed3190a7_Shape"/>
          <p:cNvSpPr/>
          <p:nvPr>
            <p:custDataLst>
              <p:tags r:id="rId75"/>
            </p:custDataLst>
          </p:nvPr>
        </p:nvSpPr>
        <p:spPr>
          <a:xfrm>
            <a:off x="6623073" y="3498427"/>
            <a:ext cx="825500" cy="127000"/>
          </a:xfrm>
          <a:prstGeom prst="roundRect">
            <a:avLst/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TLSHAPE_T_c6a33f38826a4ce1bae5faa3ed3190a7_ShapePercentage" hidden="1"/>
          <p:cNvSpPr/>
          <p:nvPr>
            <p:custDataLst>
              <p:tags r:id="rId76"/>
            </p:custDataLst>
          </p:nvPr>
        </p:nvSpPr>
        <p:spPr>
          <a:xfrm>
            <a:off x="6623073" y="3498427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TLSHAPE_T_c6a33f38826a4ce1bae5faa3ed3190a7_Duration" hidden="1"/>
          <p:cNvSpPr txBox="1"/>
          <p:nvPr>
            <p:custDataLst>
              <p:tags r:id="rId77"/>
            </p:custDataLst>
          </p:nvPr>
        </p:nvSpPr>
        <p:spPr>
          <a:xfrm>
            <a:off x="0" y="3474127"/>
            <a:ext cx="4064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22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55" name="OTLSHAPE_T_c6a33f38826a4ce1bae5faa3ed3190a7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36337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56" name="OTLSHAPE_T_c6a33f38826a4ce1bae5faa3ed3190a7_StartDate" hidden="1"/>
          <p:cNvSpPr txBox="1"/>
          <p:nvPr>
            <p:custDataLst>
              <p:tags r:id="rId79"/>
            </p:custDataLst>
          </p:nvPr>
        </p:nvSpPr>
        <p:spPr>
          <a:xfrm>
            <a:off x="0" y="36337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57" name="OTLSHAPE_T_c6a33f38826a4ce1bae5faa3ed3190a7_EndDate" hidden="1"/>
          <p:cNvSpPr txBox="1"/>
          <p:nvPr>
            <p:custDataLst>
              <p:tags r:id="rId80"/>
            </p:custDataLst>
          </p:nvPr>
        </p:nvSpPr>
        <p:spPr>
          <a:xfrm>
            <a:off x="0" y="36337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58" name="OTLSHAPE_T_c6a33f38826a4ce1bae5faa3ed3190a7_JoinedDate"/>
          <p:cNvSpPr txBox="1"/>
          <p:nvPr>
            <p:custDataLst>
              <p:tags r:id="rId81"/>
            </p:custDataLst>
          </p:nvPr>
        </p:nvSpPr>
        <p:spPr>
          <a:xfrm>
            <a:off x="5837959" y="3482107"/>
            <a:ext cx="7366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Mar 1 - Mar 30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59" name="OTLSHAPE_T_c6a33f38826a4ce1bae5faa3ed3190a7_Title"/>
          <p:cNvSpPr txBox="1"/>
          <p:nvPr>
            <p:custDataLst>
              <p:tags r:id="rId82"/>
            </p:custDataLst>
          </p:nvPr>
        </p:nvSpPr>
        <p:spPr>
          <a:xfrm>
            <a:off x="7488850" y="3474127"/>
            <a:ext cx="12954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Source Sans Pro"/>
              </a:rPr>
              <a:t>Change Management</a:t>
            </a:r>
            <a:endParaRPr lang="en-US" sz="1100" b="1" spc="-4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560" name="OTLSHAPE_T_11668bb1a1cd4f68b75318ad6c44bf53_Shape"/>
          <p:cNvSpPr/>
          <p:nvPr>
            <p:custDataLst>
              <p:tags r:id="rId83"/>
            </p:custDataLst>
          </p:nvPr>
        </p:nvSpPr>
        <p:spPr>
          <a:xfrm>
            <a:off x="7302236" y="3737525"/>
            <a:ext cx="228600" cy="12700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br">
                    <a:srgbClr val="000000">
                      <a:alpha val="50000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TLSHAPE_T_11668bb1a1cd4f68b75318ad6c44bf53_ShapePercentage" hidden="1"/>
          <p:cNvSpPr/>
          <p:nvPr>
            <p:custDataLst>
              <p:tags r:id="rId84"/>
            </p:custDataLst>
          </p:nvPr>
        </p:nvSpPr>
        <p:spPr>
          <a:xfrm>
            <a:off x="7302236" y="3737525"/>
            <a:ext cx="0" cy="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TLSHAPE_T_11668bb1a1cd4f68b75318ad6c44bf53_Duration" hidden="1"/>
          <p:cNvSpPr txBox="1"/>
          <p:nvPr>
            <p:custDataLst>
              <p:tags r:id="rId85"/>
            </p:custDataLst>
          </p:nvPr>
        </p:nvSpPr>
        <p:spPr>
          <a:xfrm>
            <a:off x="0" y="3713226"/>
            <a:ext cx="3429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Source Sans Pro"/>
              </a:rPr>
              <a:t>6 days</a:t>
            </a:r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63" name="OTLSHAPE_T_11668bb1a1cd4f68b75318ad6c44bf53_TextPercentage" hidden="1"/>
          <p:cNvSpPr txBox="1"/>
          <p:nvPr>
            <p:custDataLst>
              <p:tags r:id="rId86"/>
            </p:custDataLst>
          </p:nvPr>
        </p:nvSpPr>
        <p:spPr>
          <a:xfrm>
            <a:off x="0" y="387286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Source Sans Pro"/>
            </a:endParaRPr>
          </a:p>
        </p:txBody>
      </p:sp>
      <p:sp>
        <p:nvSpPr>
          <p:cNvPr id="564" name="OTLSHAPE_T_11668bb1a1cd4f68b75318ad6c44bf53_StartDate" hidden="1"/>
          <p:cNvSpPr txBox="1"/>
          <p:nvPr>
            <p:custDataLst>
              <p:tags r:id="rId87"/>
            </p:custDataLst>
          </p:nvPr>
        </p:nvSpPr>
        <p:spPr>
          <a:xfrm>
            <a:off x="0" y="387286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65" name="OTLSHAPE_T_11668bb1a1cd4f68b75318ad6c44bf53_EndDate" hidden="1"/>
          <p:cNvSpPr txBox="1"/>
          <p:nvPr>
            <p:custDataLst>
              <p:tags r:id="rId88"/>
            </p:custDataLst>
          </p:nvPr>
        </p:nvSpPr>
        <p:spPr>
          <a:xfrm>
            <a:off x="0" y="387286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66" name="OTLSHAPE_T_11668bb1a1cd4f68b75318ad6c44bf53_JoinedDate"/>
          <p:cNvSpPr txBox="1"/>
          <p:nvPr>
            <p:custDataLst>
              <p:tags r:id="rId89"/>
            </p:custDataLst>
          </p:nvPr>
        </p:nvSpPr>
        <p:spPr>
          <a:xfrm>
            <a:off x="6534902" y="3721206"/>
            <a:ext cx="723900" cy="159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 smtClean="0">
                <a:solidFill>
                  <a:schemeClr val="dk2"/>
                </a:solidFill>
                <a:latin typeface="Source Sans Pro"/>
              </a:rPr>
              <a:t>Mar 26 - Apr 2</a:t>
            </a:r>
            <a:endParaRPr lang="en-US" sz="1000" spc="-2">
              <a:solidFill>
                <a:schemeClr val="dk2"/>
              </a:solidFill>
              <a:latin typeface="Source Sans Pro"/>
            </a:endParaRPr>
          </a:p>
        </p:txBody>
      </p:sp>
      <p:sp>
        <p:nvSpPr>
          <p:cNvPr id="567" name="OTLSHAPE_T_11668bb1a1cd4f68b75318ad6c44bf53_Title"/>
          <p:cNvSpPr txBox="1"/>
          <p:nvPr>
            <p:custDataLst>
              <p:tags r:id="rId90"/>
            </p:custDataLst>
          </p:nvPr>
        </p:nvSpPr>
        <p:spPr>
          <a:xfrm>
            <a:off x="7570350" y="3713226"/>
            <a:ext cx="990600" cy="1755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Source Sans Pro"/>
              </a:rPr>
              <a:t>Rollout/Cutover</a:t>
            </a:r>
            <a:endParaRPr lang="en-US" sz="1100" b="1" spc="-6">
              <a:solidFill>
                <a:schemeClr val="dk1"/>
              </a:solidFill>
              <a:latin typeface="Source Sans Pro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Timeline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200" y="729734"/>
            <a:ext cx="7444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[Example using Office Timeline+ but can use Visio, Excel, native </a:t>
            </a:r>
            <a:r>
              <a:rPr lang="en-US" dirty="0" err="1" smtClean="0"/>
              <a:t>Powerpoint</a:t>
            </a:r>
            <a:r>
              <a:rPr lang="en-US" dirty="0" smtClean="0"/>
              <a:t>, </a:t>
            </a:r>
            <a:r>
              <a:rPr lang="en-US" dirty="0" err="1" smtClean="0"/>
              <a:t>Smartsheet</a:t>
            </a:r>
            <a:r>
              <a:rPr lang="en-US" dirty="0" smtClean="0"/>
              <a:t>, etc. to develop and present the project timeline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990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D232B-D00C-4FD5-A630-99502FB03FE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373174"/>
            <a:ext cx="9286876" cy="491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-69251"/>
            <a:ext cx="8095727" cy="54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Project Timeline (another format)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45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IuMDEuMDAiLCJFZGl0aW9uIjoiUGx1cyIsIklzUGx1c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lNvdXJjZSBTYW5zIFBybyIsIklzQm9sZCI6dHJ1ZSwiSXNJdGFsaWMiOmZhbHNlLCJJc1VuZGVybGluZWQiOmZhbHNlLCJQYXJlbnRTdHlsZSI6bnVsbH0sIkF1dG9TaXplIjowLCJGb3JlZ3JvdW5kIjp7IiRpZCI6IjE1IiwiQ29sb3IiOnsiJGlkIjoiMTYiLCJBIjoyNTUsIlIiOjAsIkciOjgwLCJCIjo5Mn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Tb3VyY2UgU2FucyBQcm8iLCJJc0JvbGQiOnRydWUsIklzSXRhbGljIjpmYWxzZSwiSXNVbmRlcmxpbmVkIjpmYWxzZSwiUGFyZW50U3R5bGUiOm51bGx9LCJBdXRvU2l6ZSI6MCwiRm9yZWdyb3VuZCI6eyIkaWQiOiIyMyIsIkNvbG9yIjp7IiRpZCI6IjI0IiwiQSI6MjU1LCJSIjowLCJHIjo4MCwiQiI6OTJ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Tb3VyY2UgU2FucyBQcm8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mZhbHNlLCJFbGFwc2VkVGltZUZvcm1hdCI6MiwiVG9kYXlNYXJrZXJQb3NpdGlvbiI6MywiUXVpY2tQb3NpdGlvbiI6MiwiQWJzb2x1dGVQb3NpdGlvbiI6NDA1LjA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U291cmNlIFNhbnMgUHJvIiwiSXNCb2xkIjp0cnV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w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lNvdXJjZSBTYW5zIFBybyIsIklzQm9sZCI6ZmFsc2UsIklzSXRhbGljIjpmYWxzZSwiSXNVbmRlcmxpbmVkIjpmYWxzZSwiUGFyZW50U3R5bGUiOm51bGx9LCJBdXRvU2l6ZSI6MCwiRm9yZWdyb3VuZCI6eyIkaWQiOiI3NCIsIkNvbG9yIjp7IiRpZCI6Ijc1IiwiQSI6MjU1LCJSIjoyMTgsIkciOjIxNSwiQiI6MjAz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xLCJTaGFwZVRoaWNrbmVzcyI6MCwiRHVyYXRpb25Gb3JtYXQiOjAsIkluY2x1ZGVOb25Xb3JraW5nRGF5c0luRHVyYXRpb24iOmZhbHNlLCJQZXJjZW50YWdlQ29tcGxldGVTdHlsZSI6eyIkaWQiOiI4MSIsIkZvbnRTZXR0aW5ncyI6eyIkaWQiOiI4MiIsIkZvbnRTaXplIjoxMCwiRm9udE5hbWUiOiJTb3VyY2UgU2FucyBQcm8iLCJJc0JvbGQiOmZhbHNlLCJJc0l0YWxpYyI6ZmFsc2UsIklzVW5kZXJsaW5lZCI6ZmFsc2UsIlBhcmVudFN0eWxlIjpudWxsfSwiQXV0b1NpemUiOjAsIkZvcmVncm91bmQiOnsiJGlkIjoiODMiLCJDb2xvciI6eyIkaWQiOiI4NCIsIkEiOjI1NSwiUiI6MCwiRyI6ODAsIkIiOjky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lNvdXJjZSBTYW5zIFBybyIsIklzQm9sZCI6ZmFsc2UsIklzSXRhbGljIjpmYWxzZSwiSXNVbmRlcmxpbmVkIjpmYWxzZSwiUGFyZW50U3R5bGUiOm51bGx9LCJBdXRvU2l6ZSI6MCwiRm9yZWdyb3VuZCI6eyIkaWQiOiI5MCIsIkNvbG9yIjp7IiRpZCI6IjkxIiwiQSI6MjU1LCJSIjowLCJHIjo4MCwiQiI6OTJ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Tb3VyY2UgU2FucyBQcm8iLCJJc0JvbGQiOnRydWUsIklzSXRhbGljIjpmYWxzZSwiSXNVbmRlcmxpbmVkIjpmYWxzZSwiUGFyZW50U3R5bGUiOm51bGx9LCJBdXRvU2l6ZSI6MCwiRm9yZWdyb3VuZCI6eyIkaWQiOiIxMDkiLCJDb2xvciI6eyIkaWQiOiIxMTAiLCJBIjoyNTUsIlIiOjAsIkciOjAsIkIiOjB9fSwiTWF4V2lkdGgiOjcy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lNvdXJjZSBTYW5zIFBybyIsIklzQm9sZCI6ZmFsc2UsIklzSXRhbGljIjpmYWxzZSwiSXNVbmRlcmxpbmVkIjpmYWxzZSwiUGFyZW50U3R5bGUiOm51bGx9LCJBdXRvU2l6ZSI6MCwiRm9yZWdyb3VuZCI6eyIkaWQiOiIxMTYiLCJDb2xvciI6eyIkaWQiOiIxMTciLCJBIjoyNTUsIlIiOjIxOCwiRyI6MjE1LCJCIjoyMDN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IwMTctMDgtMDFUMDA6MDA6MDAiLCJFbmREYXRlIjoiMjAxOC0wNC0wMlQyMzo1OTowMCIsIkZvcm1hdCI6Ik1NTSIsIlR5cGUiOjIsIkF1dG9EYXRlUmFuZ2UiOnRydWUsIldvcmtpbmdEYXlzIjozMSwiVG9kYXlNYXJrZXJUZXh0IjoiVG9kYXkiLCJBdXRvU2NhbGVUeXBlIjp0cnVlfSwiTWlsZXN0b25lcyI6W3siJGlkIjoiMTI0IiwiRGF0ZSI6IjIwMTctMTItMzFUMjM6NTk6MDBaIiwiU3R5bGUiOnsiJGlkIjoiMTI1IiwiU2hhcGUiOjIsIkNvbm5lY3Rvck1hcmdpbiI6eyIkcmVmIjoiNTQifSwiQ29ubmVjdG9yU3R5bGUiOnsiJGlkIjoiMTI2IiwiTGluZUNvbG9yIjp7IiRpZCI6IjEyNyIsIiR0eXBlIjoiTkxSRS5Db21tb24uRG9tLlNvbGlkQ29sb3JCcnVzaCwgTkxSRS5Db21tb24iLCJDb2xvciI6eyIkaWQiOiIxMjgiLCJBIjoxMjcsIlIiOjAsIkciOjExNCwiQiI6MTg4fX0sIkxpbmVXZWlnaHQiOjEuMCwiTGluZVR5cGUiOjAsIlBhcmVudFN0eWxlIjp7IiRyZWYiOiI1NSJ9fSwiSXNCZWxvd1RpbWViYW5kIjpmYWxzZSwiSGlkZURhdGUiOmZhbHNlLCJTaGFwZVNpemUiOjEsIlNwYWNpbmciOjIuMCwiUGFkZGluZyI6eyIkcmVmIjoiNTgifSwiU2hhcGVTdHlsZSI6eyIkaWQiOiIxMjkiLCJNYXJnaW4iOnsiJHJlZiI6IjYwIn0sIlBhZGRpbmciOnsiJHJlZiI6IjYxIn0sIkJhY2tncm91bmQiOnsiJGlkIjoiMTMwIiwiQ29sb3IiOnsiJGlkIjoiMTMxIiwiQSI6MjU1LCJSIjowLCJHIjoxMTQsIkIiOjE4OH19LCJJc1Zpc2libGUiOnRydWUsIldpZHRoIjoxMy4wLCJIZWlnaHQiOjEz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Tb3VyY2UgU2FucyBQcm8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CwiRm9udE5hbWUiOiJTb3VyY2UgU2FucyBQcm8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TljMGFjNTUtZWI4Mi00NWFkLWJiNTctN2I4NTc1OTVhZWIwIiwiSW1wb3J0SWQiOm51bGwsIlRpdGxlIjoiRXhpdCBEZXZlbG9wbWVudCIsIk5vdGUiOm51bGwsIkh5cGVybGluayI6bnVsbCwiSXNDaGFuZ2VkIjpmYWxzZSwiSXNOZXciOmZhbHNlfSx7IiRpZCI6IjEzOSIsIkRhdGUiOiIyMDE4LTAyLTE0VDIzOjU5OjAwWiIsIlN0eWxlIjp7IiRpZCI6IjE0MCIsIlNoYXBlIjoyLCJDb25uZWN0b3JNYXJnaW4iOnsiJHJlZiI6IjU0In0sIkNvbm5lY3RvclN0eWxlIjp7IiRpZCI6IjE0MSIsIkxpbmVDb2xvciI6eyIkaWQiOiIxNDIiLCIkdHlwZSI6Ik5MUkUuQ29tbW9uLkRvbS5Tb2xpZENvbG9yQnJ1c2gsIE5MUkUuQ29tbW9uIiwiQ29sb3IiOnsiJGlkIjoiMTQzIiwiQSI6MTI3LCJSIjoxNDEsIkciOjYwLCJCIjozMH19LCJMaW5lV2VpZ2h0IjoxLjAsIkxpbmVUeXBlIjowLCJQYXJlbnRTdHlsZSI6eyIkcmVmIjoiNTUifX0sIklzQmVsb3dUaW1lYmFuZCI6ZmFsc2UsIkhpZGVEYXRlIjpmYWxzZSwiU2hhcGVTaXplIjoxLCJTcGFjaW5nIjoyLjAsIlBhZGRpbmciOnsiJHJlZiI6IjU4In0sIlNoYXBlU3R5bGUiOnsiJGlkIjoiMTQ0IiwiTWFyZ2luIjp7IiRyZWYiOiI2MCJ9LCJQYWRkaW5nIjp7IiRyZWYiOiI2MSJ9LCJCYWNrZ3JvdW5kIjp7IiRpZCI6IjE0NSIsIkNvbG9yIjp7IiRpZCI6IjE0NiIsIkEiOjI1NSwiUiI6MTQxLCJHIjo2MCwiQiI6MzB9fSwiSXNWaXNpYmxlIjp0cnVlLCJXaWR0aCI6MTMuMCwiSGVpZ2h0IjoxMy4wLCJCb3JkZXJTdHlsZSI6eyIkaWQiOiIxNDciLCJMaW5lQ29sb3IiOnsiJHJlZiI6IjYzIn0sIkxpbmVXZWlnaHQiOjAuMCwiTGluZVR5cGUiOjAsIlBhcmVudFN0eWxlIjp7IiRyZWYiOiI2MiJ9fSwiUGFyZW50U3R5bGUiOnsiJHJlZiI6IjU5In19LCJUaXRsZVN0eWxlIjp7IiRpZCI6IjE0OCIsIkZvbnRTZXR0aW5ncyI6eyIkaWQiOiIxNDkiLCJGb250U2l6ZSI6MTEsIkZvbnROYW1lIjoiU291cmNlIFNhbnMgUHJv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U291cmNlIFNhbnMgUHJv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YxYmMzMjI0LTUzYmUtNGY5NS05MTc1LTNhZDZmMjhhMjJiNCIsIkltcG9ydElkIjpudWxsLCJUaXRsZSI6IkV4aXQgU0lUIiwiTm90ZSI6bnVsbCwiSHlwZXJsaW5rIjpudWxsLCJJc0NoYW5nZWQiOmZhbHNlLCJJc05ldyI6ZmFsc2V9LHsiJGlkIjoiMTU0IiwiRGF0ZSI6IjIwMTgtMDMtMjNUMjM6NTk6MDBaIiwiU3R5bGUiOnsiJGlkIjoiMTU1IiwiU2hhcGUiOjIsIkNvbm5lY3Rvck1hcmdpbiI6eyIkcmVmIjoiNTQifSwiQ29ubmVjdG9yU3R5bGUiOnsiJGlkIjoiMTU2IiwiTGluZUNvbG9yIjp7IiRpZCI6IjE1NyIsIiR0eXBlIjoiTkxSRS5Db21tb24uRG9tLlNvbGlkQ29sb3JCcnVzaCwgTkxSRS5Db21tb24iLCJDb2xvciI6eyIkaWQiOiIxNTgiLCJBIjoxMjcsIlIiOjAsIkciOjgwLCJCIjo5Mn19LCJMaW5lV2VpZ2h0IjoxLjAsIkxpbmVUeXBlIjowLCJQYXJlbnRTdHlsZSI6eyIkcmVmIjoiNTUifX0sIklzQmVsb3dUaW1lYmFuZCI6ZmFsc2UsIkhpZGVEYXRlIjpmYWxzZSwiU2hhcGVTaXplIjoxLCJTcGFjaW5nIjoyLjAsIlBhZGRpbmciOnsiJHJlZiI6IjU4In0sIlNoYXBlU3R5bGUiOnsiJGlkIjoiMTU5IiwiTWFyZ2luIjp7IiRyZWYiOiI2MCJ9LCJQYWRkaW5nIjp7IiRyZWYiOiI2MSJ9LCJCYWNrZ3JvdW5kIjp7IiRpZCI6IjE2MCIsIkNvbG9yIjp7IiRpZCI6IjE2MSIsIkEiOjI1NSwiUiI6MCwiRyI6ODAsIkIiOjkyfX0sIklzVmlzaWJsZSI6dHJ1ZSwiV2lkdGgiOjEzLjAsIkhlaWdodCI6MTMuMCwiQm9yZGVyU3R5bGUiOnsiJGlkIjoiMTYyIiwiTGluZUNvbG9yIjp7IiRyZWYiOiI2MyJ9LCJMaW5lV2VpZ2h0IjowLjAsIkxpbmVUeXBlIjowLCJQYXJlbnRTdHlsZSI6eyIkcmVmIjoiNjIifX0sIlBhcmVudFN0eWxlIjp7IiRyZWYiOiI1OSJ9fSwiVGl0bGVTdHlsZSI6eyIkaWQiOiIxNjMiLCJGb250U2V0dGluZ3MiOnsiJGlkIjoiMTY0IiwiRm9udFNpemUiOjExLCJGb250TmFtZSI6IlNvdXJjZSBTYW5zIFByby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SIsIkxpbmVDb2xvciI6bnVsbCwiTGluZVdlaWdodCI6MC4wLCJMaW5lVHlwZSI6MCwiUGFyZW50U3R5bGUiOm51bGx9LCJQYXJlbnRTdHlsZSI6eyIkcmVmIjoiNjUifX0sIkRhdGVTdHlsZSI6eyIkaWQiOiIxNjYiLCJGb250U2V0dGluZ3MiOnsiJGlkIjoiMTY3IiwiRm9udFNpemUiOjEwLCJGb250TmFtZSI6IlNvdXJjZSBTYW5zIFByb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kMjM3MDBmZC1lMTdkLTRlOWYtYTQyMi0yZDY2ZDVmYzRlZWEiLCJJbXBvcnRJZCI6bnVsbCwiVGl0bGUiOiJFeGl0IFVBVCIsIk5vdGUiOm51bGwsIkh5cGVybGluayI6bnVsbCwiSXNDaGFuZ2VkIjpmYWxzZSwiSXNOZXciOmZhbHNlfSx7IiRpZCI6IjE2OSIsIkRhdGUiOiIyMDE4LTA0LTAyVDIzOjU5OjAwWiIsIlN0eWxlIjp7IiRpZCI6IjE3MCIsIlNoYXBlIjoyLCJDb25uZWN0b3JNYXJnaW4iOnsiJHJlZiI6IjU0In0sIkNvbm5lY3RvclN0eWxlIjp7IiRpZCI6IjE3MSIsIkxpbmVDb2xvciI6eyIkaWQiOiIxNzIiLCIkdHlwZSI6Ik5MUkUuQ29tbW9uLkRvbS5Tb2xpZENvbG9yQnJ1c2gsIE5MUkUuQ29tbW9uIiwiQ29sb3IiOnsiJGlkIjoiMTczIiwiQSI6MTI3LCJSIjo4MywiRyI6NDAsIkIiOjc5fX0sIkxpbmVXZWlnaHQiOjEuMCwiTGluZVR5cGUiOjAsIlBhcmVudFN0eWxlIjp7IiRyZWYiOiI1NSJ9fSwiSXNCZWxvd1RpbWViYW5kIjpmYWxzZSwiSGlkZURhdGUiOmZhbHNlLCJTaGFwZVNpemUiOjEsIlNwYWNpbmciOjIuMCwiUGFkZGluZyI6eyIkcmVmIjoiNTgifSwiU2hhcGVTdHlsZSI6eyIkaWQiOiIxNzQiLCJNYXJnaW4iOnsiJHJlZiI6IjYwIn0sIlBhZGRpbmciOnsiJHJlZiI6IjYxIn0sIkJhY2tncm91bmQiOnsiJGlkIjoiMTc1IiwiQ29sb3IiOnsiJGlkIjoiMTc2IiwiQSI6MjU1LCJSIjo4MywiRyI6NDAsIkIiOjc5fX0sIklzVmlzaWJsZSI6dHJ1ZSwiV2lkdGgiOjEzLjAsIkhlaWdodCI6MTMuMCwiQm9yZGVyU3R5bGUiOnsiJGlkIjoiMTc3IiwiTGluZUNvbG9yIjp7IiRyZWYiOiI2MyJ9LCJMaW5lV2VpZ2h0IjowLjAsIkxpbmVUeXBlIjowLCJQYXJlbnRTdHlsZSI6eyIkcmVmIjoiNjIifX0sIlBhcmVudFN0eWxlIjp7IiRyZWYiOiI1OSJ9fSwiVGl0bGVTdHlsZSI6eyIkaWQiOiIxNzgiLCJGb250U2V0dGluZ3MiOnsiJGlkIjoiMTc5IiwiRm9udFNpemUiOjExLCJGb250TmFtZSI6IlNvdXJjZSBTYW5zIFByby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CIsIkxpbmVDb2xvciI6bnVsbCwiTGluZVdlaWdodCI6MC4wLCJMaW5lVHlwZSI6MCwiUGFyZW50U3R5bGUiOm51bGx9LCJQYXJlbnRTdHlsZSI6eyIkcmVmIjoiNjUifX0sIkRhdGVTdHlsZSI6eyIkaWQiOiIxODEiLCJGb250U2V0dGluZ3MiOnsiJGlkIjoiMTgyIiwiRm9udFNpemUiOjEwLCJGb250TmFtZSI6IlNvdXJjZSBTYW5zIFByb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5MzRiNjY0ZS00NzExLTQ5MGUtODE4Zi00YWUwM2Y2ZmVhMjgiLCJJbXBvcnRJZCI6bnVsbCwiVGl0bGUiOiJHby1MaXZlIiwiTm90ZSI6bnVsbCwiSHlwZXJsaW5rIjpudWxsLCJJc0NoYW5nZWQiOmZhbHNlLCJJc05ldyI6ZmFsc2V9XSwiVGFza3MiOlt7IiRpZCI6IjE4NCIsIkdyb3VwTmFtZSI6bnVsbCwiU3RhcnREYXRlIjoiMjAxNy0wOC0wMVQwMDowMDowMFoiLCJFbmREYXRlIjoiMjAxNy0wOC0zMVQyMzo1OTowMFoiLCJQZXJjZW50YWdlQ29tcGxldGUiOm51bGwsIlN0eWxlIjp7IiRpZCI6IjE4NSIsIlNoYXBlIjoxLCJTaGFwZVRoaWNrbmVzcyI6MCwiRHVyYXRpb25Gb3JtYXQiOjAsIkluY2x1ZGVOb25Xb3JraW5nRGF5c0luRHVyYXRpb24iOmZhbHNlLCJQZXJjZW50YWdlQ29tcGxldGVTdHlsZSI6eyIkaWQiOiIxODYiLCJGb250U2V0dGluZ3MiOnsiJGlkIjoiMTg3IiwiRm9udFNpemUiOjEwLCJGb250TmFtZSI6IlNvdXJjZSBTYW5zIFByby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ODgiLCJMaW5lQ29sb3IiOm51bGwsIkxpbmVXZWlnaHQiOjAuMCwiTGluZVR5cGUiOjAsIlBhcmVudFN0eWxlIjpudWxsfSwiUGFyZW50U3R5bGUiOnsiJHJlZiI6IjgxIn19LCJEdXJhdGlvblN0eWxlIjp7IiRpZCI6IjE4OSIsIkZvbnRTZXR0aW5ncyI6eyIkaWQiOiIxOTAiLCJGb250U2l6ZSI6MTAsIkZvbnROYW1lIjoiU291cmNlIFNhbnMgUHJv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E5MSIsIkxpbmVDb2xvciI6bnVsbCwiTGluZVdlaWdodCI6MC4wLCJMaW5lVHlwZSI6MCwiUGFyZW50U3R5bGUiOm51bGx9LCJQYXJlbnRTdHlsZSI6eyIkcmVmIjoiODgifX0sIkhvcml6b250YWxDb25uZWN0b3JTdHlsZSI6eyIkaWQiOiIxOTIiLCJMaW5lQ29sb3IiOnsiJHJlZiI6Ijk2In0sIkxpbmVXZWlnaHQiOjEuMCwiTGluZVR5cGUiOjAsIlBhcmVudFN0eWxlIjp7IiRyZWYiOiI5NSJ9fSwiVmVydGljYWxDb25uZWN0b3JTdHlsZSI6eyIkaWQiOiIxOTM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k0IiwiTWFyZ2luIjp7IiRyZWYiOiIxMDIifSwiUGFkZGluZyI6eyIkcmVmIjoiMTAzIn0sIkJhY2tncm91bmQiOnsiJGlkIjoiMTk1IiwiQ29sb3IiOnsiJGlkIjoiMTk2IiwiQSI6MjU1LCJSIjowLCJHIjoxMTQsIkIiOjE4OH19LCJJc1Zpc2libGUiOnRydWUsIldpZHRoIjowLjAsIkhlaWdodCI6MTAuMCwiQm9yZGVyU3R5bGUiOnsiJGlkIjoiMTk3IiwiTGluZUNvbG9yIjp7IiRyZWYiOiIxMDUifSwiTGluZVdlaWdodCI6MC4wLCJMaW5lVHlwZSI6MCwiUGFyZW50U3R5bGUiOnsiJHJlZiI6IjEwNCJ9fSwiUGFyZW50U3R5bGUiOnsiJHJlZiI6IjEwMSJ9fSwiVGl0bGVTdHlsZSI6eyIkaWQiOiIxOTgiLCJGb250U2V0dGluZ3MiOnsiJGlkIjoiMTk5IiwiRm9udFNpemUiOjExLCJGb250TmFtZSI6IlNvdXJjZSBTYW5zIFByby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AwIiwiTGluZUNvbG9yIjpudWxsLCJMaW5lV2VpZ2h0IjowLjAsIkxpbmVUeXBlIjowLCJQYXJlbnRTdHlsZSI6bnVsbH0sIlBhcmVudFN0eWxlIjp7IiRyZWYiOiIxMDcifX0sIkRhdGVTdHlsZSI6eyIkaWQiOiIyMDEiLCJGb250U2V0dGluZ3MiOnsiJGlkIjoiMjAyIiwiRm9udFNpemUiOjEwLCJGb250TmFtZSI6IlNvdXJjZSBTYW5zIFByby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wMyIsIkxpbmVDb2xvciI6bnVsbCwiTGluZVdlaWdodCI6MC4wLCJMaW5lVHlwZSI6MCwiUGFyZW50U3R5bGUiOm51bGx9LCJQYXJlbnRTdHlsZSI6eyIkcmVmIjoiMTE0In19LCJEYXRlRm9ybWF0Ijp7IiRyZWYiOiIxMjEifSwiSXNWaXNpYmxlIjp0cnVlLCJQYXJlbnRTdHlsZSI6eyIkcmVmIjoiODAifX0sIkluZGV4IjoxLCJTbWFydER1cmF0aW9uQWN0aXZhdGVkIjpmYWxzZSwiRGF0ZUZvcm1hdCI6eyIkcmVmIjoiMTIxIn0sIklkIjoiOTQ1ZjUyZjMtODFjZi00NjU1LTg3MTMtM2UwMjJmNDliMTFhIiwiSW1wb3J0SWQiOm51bGwsIlRpdGxlIjoiUmVxdWlyZW1lbnRzIiwiTm90ZSI6bnVsbCwiSHlwZXJsaW5rIjpudWxsLCJJc0NoYW5nZWQiOmZhbHNlLCJJc05ldyI6ZmFsc2V9LHsiJGlkIjoiMjA0IiwiR3JvdXBOYW1lIjpudWxsLCJTdGFydERhdGUiOiIyMDE3LTA5LTAxVDAwOjAwOjAwWiIsIkVuZERhdGUiOiIyMDE3LTA5LTMwVDIzOjU5OjAwWiIsIlBlcmNlbnRhZ2VDb21wbGV0ZSI6bnVsbCwiU3R5bGUiOnsiJGlkIjoiMjA1IiwiU2hhcGUiOjEsIlNoYXBlVGhpY2tuZXNzIjowLCJEdXJhdGlvbkZvcm1hdCI6MCwiSW5jbHVkZU5vbldvcmtpbmdEYXlzSW5EdXJhdGlvbiI6ZmFsc2UsIlBlcmNlbnRhZ2VDb21wbGV0ZVN0eWxlIjp7IiRpZCI6IjIwNiIsIkZvbnRTZXR0aW5ncyI6eyIkaWQiOiIyMDciLCJGb250U2l6ZSI6MTAsIkZvbnROYW1lIjoiU291cmNlIFNhbnMgUHJv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wOCIsIkxpbmVDb2xvciI6bnVsbCwiTGluZVdlaWdodCI6MC4wLCJMaW5lVHlwZSI6MCwiUGFyZW50U3R5bGUiOm51bGx9LCJQYXJlbnRTdHlsZSI6eyIkcmVmIjoiODEifX0sIkR1cmF0aW9uU3R5bGUiOnsiJGlkIjoiMjA5IiwiRm9udFNldHRpbmdzIjp7IiRpZCI6IjIxMCIsIkZvbnRTaXplIjoxMCwiRm9udE5hbWUiOiJTb3VyY2UgU2FucyBQcm8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ExIiwiTGluZUNvbG9yIjpudWxsLCJMaW5lV2VpZ2h0IjowLjAsIkxpbmVUeXBlIjowLCJQYXJlbnRTdHlsZSI6bnVsbH0sIlBhcmVudFN0eWxlIjp7IiRyZWYiOiI4OCJ9fSwiSG9yaXpvbnRhbENvbm5lY3RvclN0eWxlIjp7IiRpZCI6IjIxMiIsIkxpbmVDb2xvciI6eyIkcmVmIjoiOTYifSwiTGluZVdlaWdodCI6MS4wLCJMaW5lVHlwZSI6MCwiUGFyZW50U3R5bGUiOnsiJHJlZiI6Ijk1In19LCJWZXJ0aWNhbENvbm5lY3RvclN0eWxlIjp7IiRpZCI6IjIxMy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MTQiLCJNYXJnaW4iOnsiJHJlZiI6IjEwMiJ9LCJQYWRkaW5nIjp7IiRyZWYiOiIxMDMifSwiQmFja2dyb3VuZCI6eyIkaWQiOiIyMTUiLCJDb2xvciI6eyIkaWQiOiIyMTYiLCJBIjoyNTUsIlIiOjE0MSwiRyI6NjAsIkIiOjMwfX0sIklzVmlzaWJsZSI6dHJ1ZSwiV2lkdGgiOjAuMCwiSGVpZ2h0IjoxMC4wLCJCb3JkZXJTdHlsZSI6eyIkaWQiOiIyMTciLCJMaW5lQ29sb3IiOnsiJHJlZiI6IjEwNSJ9LCJMaW5lV2VpZ2h0IjowLjAsIkxpbmVUeXBlIjowLCJQYXJlbnRTdHlsZSI6eyIkcmVmIjoiMTA0In19LCJQYXJlbnRTdHlsZSI6eyIkcmVmIjoiMTAxIn19LCJUaXRsZVN0eWxlIjp7IiRpZCI6IjIxOCIsIkZvbnRTZXR0aW5ncyI6eyIkaWQiOiIyMTkiLCJGb250U2l6ZSI6MTEsIkZvbnROYW1lIjoiU291cmNlIFNhbnMgUHJv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MjAiLCJMaW5lQ29sb3IiOm51bGwsIkxpbmVXZWlnaHQiOjAuMCwiTGluZVR5cGUiOjAsIlBhcmVudFN0eWxlIjpudWxsfSwiUGFyZW50U3R5bGUiOnsiJHJlZiI6IjEwNyJ9fSwiRGF0ZVN0eWxlIjp7IiRpZCI6IjIyMSIsIkZvbnRTZXR0aW5ncyI6eyIkaWQiOiIyMjIiLCJGb250U2l6ZSI6MTAsIkZvbnROYW1lIjoiU291cmNlIFNhbnMgUHJv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Iz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JkZDI5NzQwYy03MGY5LTRiMDktYWJkOC0xMmYzZDgzN2MyMmQiLCJJbXBvcnRJZCI6bnVsbCwiVGl0bGUiOiJEZXNpZ24iLCJOb3RlIjpudWxsLCJIeXBlcmxpbmsiOm51bGwsIklzQ2hhbmdlZCI6ZmFsc2UsIklzTmV3IjpmYWxzZX0seyIkaWQiOiIyMjQiLCJHcm91cE5hbWUiOm51bGwsIlN0YXJ0RGF0ZSI6IjIwMTctMTAtMDFUMDA6MDA6MDBaIiwiRW5kRGF0ZSI6IjIwMTctMTItMzFUMjM6NTk6MDBaIiwiUGVyY2VudGFnZUNvbXBsZXRlIjpudWxsLCJTdHlsZSI6eyIkaWQiOiIyMjUiLCJTaGFwZSI6MSwiU2hhcGVUaGlja25lc3MiOjAsIkR1cmF0aW9uRm9ybWF0IjowLCJJbmNsdWRlTm9uV29ya2luZ0RheXNJbkR1cmF0aW9uIjpmYWxzZSwiUGVyY2VudGFnZUNvbXBsZXRlU3R5bGUiOnsiJGlkIjoiMjI2IiwiRm9udFNldHRpbmdzIjp7IiRpZCI6IjIyNyIsIkZvbnRTaXplIjoxMCwiRm9udE5hbWUiOiJTb3VyY2UgU2FucyBQcm8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I4IiwiTGluZUNvbG9yIjpudWxsLCJMaW5lV2VpZ2h0IjowLjAsIkxpbmVUeXBlIjowLCJQYXJlbnRTdHlsZSI6bnVsbH0sIlBhcmVudFN0eWxlIjp7IiRyZWYiOiI4MSJ9fSwiRHVyYXRpb25TdHlsZSI6eyIkaWQiOiIyMjkiLCJGb250U2V0dGluZ3MiOnsiJGlkIjoiMjMwIiwiRm9udFNpemUiOjEwLCJGb250TmFtZSI6IlNvdXJjZSBTYW5zIFByby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zEiLCJMaW5lQ29sb3IiOm51bGwsIkxpbmVXZWlnaHQiOjAuMCwiTGluZVR5cGUiOjAsIlBhcmVudFN0eWxlIjpudWxsfSwiUGFyZW50U3R5bGUiOnsiJHJlZiI6Ijg4In19LCJIb3Jpem9udGFsQ29ubmVjdG9yU3R5bGUiOnsiJGlkIjoiMjMyIiwiTGluZUNvbG9yIjp7IiRyZWYiOiI5NiJ9LCJMaW5lV2VpZ2h0IjoxLjAsIkxpbmVUeXBlIjowLCJQYXJlbnRTdHlsZSI6eyIkcmVmIjoiOTUifX0sIlZlcnRpY2FsQ29ubmVjdG9yU3R5bGUiOnsiJGlkIjoiMjMz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IzNCIsIk1hcmdpbiI6eyIkcmVmIjoiMTAyIn0sIlBhZGRpbmciOnsiJHJlZiI6IjEwMyJ9LCJCYWNrZ3JvdW5kIjp7IiRpZCI6IjIzNSIsIkNvbG9yIjp7IiRpZCI6IjIzNiIsIkEiOjI1NSwiUiI6MjE4LCJHIjoyMTUsIkIiOjIwM319LCJJc1Zpc2libGUiOnRydWUsIldpZHRoIjowLjAsIkhlaWdodCI6MTAuMCwiQm9yZGVyU3R5bGUiOnsiJGlkIjoiMjM3IiwiTGluZUNvbG9yIjp7IiRyZWYiOiIxMDUifSwiTGluZVdlaWdodCI6MC4wLCJMaW5lVHlwZSI6MCwiUGFyZW50U3R5bGUiOnsiJHJlZiI6IjEwNCJ9fSwiUGFyZW50U3R5bGUiOnsiJHJlZiI6IjEwMSJ9fSwiVGl0bGVTdHlsZSI6eyIkaWQiOiIyMzgiLCJGb250U2V0dGluZ3MiOnsiJGlkIjoiMjM5IiwiRm9udFNpemUiOjExLCJGb250TmFtZSI6IlNvdXJjZSBTYW5zIFByby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QwIiwiTGluZUNvbG9yIjpudWxsLCJMaW5lV2VpZ2h0IjowLjAsIkxpbmVUeXBlIjowLCJQYXJlbnRTdHlsZSI6bnVsbH0sIlBhcmVudFN0eWxlIjp7IiRyZWYiOiIxMDcifX0sIkRhdGVTdHlsZSI6eyIkaWQiOiIyNDEiLCJGb250U2V0dGluZ3MiOnsiJGlkIjoiMjQyIiwiRm9udFNpemUiOjEwLCJGb250TmFtZSI6IlNvdXJjZSBTYW5zIFByby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0MyIsIkxpbmVDb2xvciI6bnVsbCwiTGluZVdlaWdodCI6MC4wLCJMaW5lVHlwZSI6MCwiUGFyZW50U3R5bGUiOm51bGx9LCJQYXJlbnRTdHlsZSI6eyIkcmVmIjoiMTE0In19LCJEYXRlRm9ybWF0Ijp7IiRyZWYiOiIxMjEifSwiSXNWaXNpYmxlIjp0cnVlLCJQYXJlbnRTdHlsZSI6eyIkcmVmIjoiODAifX0sIkluZGV4IjozLCJTbWFydER1cmF0aW9uQWN0aXZhdGVkIjpmYWxzZSwiRGF0ZUZvcm1hdCI6eyIkcmVmIjoiMTIxIn0sIklkIjoiODBkNzU0NDgtNWNlNi00YWUwLWE1YTgtMTYzOTU4YWMxODM1IiwiSW1wb3J0SWQiOm51bGwsIlRpdGxlIjoiRGV2ZWxvcG1lbnQiLCJOb3RlIjpudWxsLCJIeXBlcmxpbmsiOm51bGwsIklzQ2hhbmdlZCI6ZmFsc2UsIklzTmV3IjpmYWxzZX0seyIkaWQiOiIyNDQiLCJHcm91cE5hbWUiOm51bGwsIlN0YXJ0RGF0ZSI6IjIwMTgtMDEtMDFUMDA6MDA6MDBaIiwiRW5kRGF0ZSI6IjIwMTgtMDItMDlUMjM6NTk6MDBaIiwiUGVyY2VudGFnZUNvbXBsZXRlIjpudWxsLCJTdHlsZSI6eyIkaWQiOiIyNDUiLCJTaGFwZSI6MSwiU2hhcGVUaGlja25lc3MiOjAsIkR1cmF0aW9uRm9ybWF0IjowLCJJbmNsdWRlTm9uV29ya2luZ0RheXNJbkR1cmF0aW9uIjpmYWxzZSwiUGVyY2VudGFnZUNvbXBsZXRlU3R5bGUiOnsiJGlkIjoiMjQ2IiwiRm9udFNldHRpbmdzIjp7IiRpZCI6IjI0NyIsIkZvbnRTaXplIjoxMCwiRm9udE5hbWUiOiJTb3VyY2UgU2FucyBQcm8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Q4IiwiTGluZUNvbG9yIjpudWxsLCJMaW5lV2VpZ2h0IjowLjAsIkxpbmVUeXBlIjowLCJQYXJlbnRTdHlsZSI6bnVsbH0sIlBhcmVudFN0eWxlIjp7IiRyZWYiOiI4MSJ9fSwiRHVyYXRpb25TdHlsZSI6eyIkaWQiOiIyNDkiLCJGb250U2V0dGluZ3MiOnsiJGlkIjoiMjUwIiwiRm9udFNpemUiOjEwLCJGb250TmFtZSI6IlNvdXJjZSBTYW5zIFByby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TEiLCJMaW5lQ29sb3IiOm51bGwsIkxpbmVXZWlnaHQiOjAuMCwiTGluZVR5cGUiOjAsIlBhcmVudFN0eWxlIjpudWxsfSwiUGFyZW50U3R5bGUiOnsiJHJlZiI6Ijg4In19LCJIb3Jpem9udGFsQ29ubmVjdG9yU3R5bGUiOnsiJGlkIjoiMjUyIiwiTGluZUNvbG9yIjp7IiRyZWYiOiI5NiJ9LCJMaW5lV2VpZ2h0IjoxLjAsIkxpbmVUeXBlIjowLCJQYXJlbnRTdHlsZSI6eyIkcmVmIjoiOTUifX0sIlZlcnRpY2FsQ29ubmVjdG9yU3R5bGUiOnsiJGlkIjoiMjUz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I1NCIsIk1hcmdpbiI6eyIkcmVmIjoiMTAyIn0sIlBhZGRpbmciOnsiJHJlZiI6IjEwMyJ9LCJCYWNrZ3JvdW5kIjp7IiRpZCI6IjI1NSIsIkNvbG9yIjp7IiRpZCI6IjI1NiIsIkEiOjI1NSwiUiI6MCwiRyI6ODAsIkIiOjkyfX0sIklzVmlzaWJsZSI6dHJ1ZSwiV2lkdGgiOjAuMCwiSGVpZ2h0IjoxMC4wLCJCb3JkZXJTdHlsZSI6eyIkaWQiOiIyNTciLCJMaW5lQ29sb3IiOnsiJHJlZiI6IjEwNSJ9LCJMaW5lV2VpZ2h0IjowLjAsIkxpbmVUeXBlIjowLCJQYXJlbnRTdHlsZSI6eyIkcmVmIjoiMTA0In19LCJQYXJlbnRTdHlsZSI6eyIkcmVmIjoiMTAxIn19LCJUaXRsZVN0eWxlIjp7IiRpZCI6IjI1OCIsIkZvbnRTZXR0aW5ncyI6eyIkaWQiOiIyNTkiLCJGb250U2l6ZSI6MTEsIkZvbnROYW1lIjoiU291cmNlIFNhbnMgUHJv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NjAiLCJMaW5lQ29sb3IiOm51bGwsIkxpbmVXZWlnaHQiOjAuMCwiTGluZVR5cGUiOjAsIlBhcmVudFN0eWxlIjpudWxsfSwiUGFyZW50U3R5bGUiOnsiJHJlZiI6IjEwNyJ9fSwiRGF0ZVN0eWxlIjp7IiRpZCI6IjI2MSIsIkZvbnRTZXR0aW5ncyI6eyIkaWQiOiIyNjIiLCJGb250U2l6ZSI6MTAsIkZvbnROYW1lIjoiU291cmNlIFNhbnMgUHJv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YzIiwiTGluZUNvbG9yIjpudWxsLCJMaW5lV2VpZ2h0IjowLjAsIkxpbmVUeXBlIjowLCJQYXJlbnRTdHlsZSI6bnVsbH0sIlBhcmVudFN0eWxlIjp7IiRyZWYiOiIxMTQifX0sIkRhdGVGb3JtYXQiOnsiJHJlZiI6IjEyMSJ9LCJJc1Zpc2libGUiOnRydWUsIlBhcmVudFN0eWxlIjp7IiRyZWYiOiI4MCJ9fSwiSW5kZXgiOjQsIlNtYXJ0RHVyYXRpb25BY3RpdmF0ZWQiOmZhbHNlLCJEYXRlRm9ybWF0Ijp7IiRyZWYiOiIxMjEifSwiSWQiOiI1NzliYmMyMS0xMzFiLTQyNjQtOTRiZS04NWFiZDE1NjJkM2EiLCJJbXBvcnRJZCI6bnVsbCwiVGl0bGUiOiJTSVQgVGVzdGluZyIsIk5vdGUiOm51bGwsIkh5cGVybGluayI6bnVsbCwiSXNDaGFuZ2VkIjpmYWxzZSwiSXNOZXciOmZhbHNlfSx7IiRpZCI6IjI2NCIsIkdyb3VwTmFtZSI6bnVsbCwiU3RhcnREYXRlIjoiMjAxOC0wMi0xNFQwMDowMDowMFoiLCJFbmREYXRlIjoiMjAxOC0wMy0yM1QyMzo1OTowMFoiLCJQZXJjZW50YWdlQ29tcGxldGUiOm51bGwsIlN0eWxlIjp7IiRpZCI6IjI2NSIsIlNoYXBlIjoxLCJTaGFwZVRoaWNrbmVzcyI6MCwiRHVyYXRpb25Gb3JtYXQiOjAsIkluY2x1ZGVOb25Xb3JraW5nRGF5c0luRHVyYXRpb24iOmZhbHNlLCJQZXJjZW50YWdlQ29tcGxldGVTdHlsZSI6eyIkaWQiOiIyNjYiLCJGb250U2V0dGluZ3MiOnsiJGlkIjoiMjY3IiwiRm9udFNpemUiOjEwLCJGb250TmFtZSI6IlNvdXJjZSBTYW5zIFByby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NjgiLCJMaW5lQ29sb3IiOm51bGwsIkxpbmVXZWlnaHQiOjAuMCwiTGluZVR5cGUiOjAsIlBhcmVudFN0eWxlIjpudWxsfSwiUGFyZW50U3R5bGUiOnsiJHJlZiI6IjgxIn19LCJEdXJhdGlvblN0eWxlIjp7IiRpZCI6IjI2OSIsIkZvbnRTZXR0aW5ncyI6eyIkaWQiOiIyNzAiLCJGb250U2l6ZSI6MTAsIkZvbnROYW1lIjoiU291cmNlIFNhbnMgUHJv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MSIsIkxpbmVDb2xvciI6bnVsbCwiTGluZVdlaWdodCI6MC4wLCJMaW5lVHlwZSI6MCwiUGFyZW50U3R5bGUiOm51bGx9LCJQYXJlbnRTdHlsZSI6eyIkcmVmIjoiODgifX0sIkhvcml6b250YWxDb25uZWN0b3JTdHlsZSI6eyIkaWQiOiIyNzIiLCJMaW5lQ29sb3IiOnsiJHJlZiI6Ijk2In0sIkxpbmVXZWlnaHQiOjEuMCwiTGluZVR5cGUiOjAsIlBhcmVudFN0eWxlIjp7IiRyZWYiOiI5NSJ9fSwiVmVydGljYWxDb25uZWN0b3JTdHlsZSI6eyIkaWQiOiIyNzM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c0IiwiTWFyZ2luIjp7IiRyZWYiOiIxMDIifSwiUGFkZGluZyI6eyIkcmVmIjoiMTAzIn0sIkJhY2tncm91bmQiOnsiJGlkIjoiMjc1IiwiQ29sb3IiOnsiJGlkIjoiMjc2IiwiQSI6MjU1LCJSIjo4MywiRyI6NDAsIkIiOjc5fX0sIklzVmlzaWJsZSI6dHJ1ZSwiV2lkdGgiOjAuMCwiSGVpZ2h0IjoxMC4wLCJCb3JkZXJTdHlsZSI6eyIkaWQiOiIyNzciLCJMaW5lQ29sb3IiOnsiJHJlZiI6IjEwNSJ9LCJMaW5lV2VpZ2h0IjowLjAsIkxpbmVUeXBlIjowLCJQYXJlbnRTdHlsZSI6eyIkcmVmIjoiMTA0In19LCJQYXJlbnRTdHlsZSI6eyIkcmVmIjoiMTAxIn19LCJUaXRsZVN0eWxlIjp7IiRpZCI6IjI3OCIsIkZvbnRTZXR0aW5ncyI6eyIkaWQiOiIyNzkiLCJGb250U2l6ZSI6MTEsIkZvbnROYW1lIjoiU291cmNlIFNhbnMgUHJv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ODAiLCJMaW5lQ29sb3IiOm51bGwsIkxpbmVXZWlnaHQiOjAuMCwiTGluZVR5cGUiOjAsIlBhcmVudFN0eWxlIjpudWxsfSwiUGFyZW50U3R5bGUiOnsiJHJlZiI6IjEwNyJ9fSwiRGF0ZVN0eWxlIjp7IiRpZCI6IjI4MSIsIkZvbnRTZXR0aW5ncyI6eyIkaWQiOiIyODIiLCJGb250U2l6ZSI6MTAsIkZvbnROYW1lIjoiU291cmNlIFNhbnMgUHJv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gzIiwiTGluZUNvbG9yIjpudWxsLCJMaW5lV2VpZ2h0IjowLjAsIkxpbmVUeXBlIjowLCJQYXJlbnRTdHlsZSI6bnVsbH0sIlBhcmVudFN0eWxlIjp7IiRyZWYiOiIxMTQifX0sIkRhdGVGb3JtYXQiOnsiJHJlZiI6IjEyMSJ9LCJJc1Zpc2libGUiOnRydWUsIlBhcmVudFN0eWxlIjp7IiRyZWYiOiI4MCJ9fSwiSW5kZXgiOjUsIlNtYXJ0RHVyYXRpb25BY3RpdmF0ZWQiOmZhbHNlLCJEYXRlRm9ybWF0Ijp7IiRyZWYiOiIxMjEifSwiSWQiOiJmMzhjYzZmNi01N2I4LTQ1NzAtYjk5Mi02YmM4ODhjMWFmNzgiLCJJbXBvcnRJZCI6bnVsbCwiVGl0bGUiOiJVQVQgVGVzdGluZyIsIk5vdGUiOm51bGwsIkh5cGVybGluayI6bnVsbCwiSXNDaGFuZ2VkIjpmYWxzZSwiSXNOZXciOmZhbHNlfSx7IiRpZCI6IjI4NCIsIkdyb3VwTmFtZSI6bnVsbCwiU3RhcnREYXRlIjoiMjAxOC0wMy0wMVQwMDowMDowMFoiLCJFbmREYXRlIjoiMjAxOC0wMy0zMFQyMzo1OTowMFoiLCJQZXJjZW50YWdlQ29tcGxldGUiOm51bGwsIlN0eWxlIjp7IiRpZCI6IjI4NSIsIlNoYXBlIjoxLCJTaGFwZVRoaWNrbmVzcyI6MCwiRHVyYXRpb25Gb3JtYXQiOjAsIkluY2x1ZGVOb25Xb3JraW5nRGF5c0luRHVyYXRpb24iOmZhbHNlLCJQZXJjZW50YWdlQ29tcGxldGVTdHlsZSI6eyIkaWQiOiIyODYiLCJGb250U2V0dGluZ3MiOnsiJGlkIjoiMjg3IiwiRm9udFNpemUiOjEwLCJGb250TmFtZSI6IlNvdXJjZSBTYW5zIFByby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DgiLCJMaW5lQ29sb3IiOm51bGwsIkxpbmVXZWlnaHQiOjAuMCwiTGluZVR5cGUiOjAsIlBhcmVudFN0eWxlIjpudWxsfSwiUGFyZW50U3R5bGUiOnsiJHJlZiI6IjgxIn19LCJEdXJhdGlvblN0eWxlIjp7IiRpZCI6IjI4OSIsIkZvbnRTZXR0aW5ncyI6eyIkaWQiOiIyOTAiLCJGb250U2l6ZSI6MTAsIkZvbnROYW1lIjoiU291cmNlIFNhbnMgUHJv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5MSIsIkxpbmVDb2xvciI6bnVsbCwiTGluZVdlaWdodCI6MC4wLCJMaW5lVHlwZSI6MCwiUGFyZW50U3R5bGUiOm51bGx9LCJQYXJlbnRTdHlsZSI6eyIkcmVmIjoiODgifX0sIkhvcml6b250YWxDb25uZWN0b3JTdHlsZSI6eyIkaWQiOiIyOTIiLCJMaW5lQ29sb3IiOnsiJHJlZiI6Ijk2In0sIkxpbmVXZWlnaHQiOjEuMCwiTGluZVR5cGUiOjAsIlBhcmVudFN0eWxlIjp7IiRyZWYiOiI5NSJ9fSwiVmVydGljYWxDb25uZWN0b3JTdHlsZSI6eyIkaWQiOiIyOTM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k0IiwiTWFyZ2luIjp7IiRyZWYiOiIxMDIifSwiUGFkZGluZyI6eyIkcmVmIjoiMTAzIn0sIkJhY2tncm91bmQiOnsiJGlkIjoiMjk1IiwiQ29sb3IiOnsiJGlkIjoiMjk2IiwiQSI6MjU1LCJSIjoyMywiRyI6OTQsIkIiOjg0fX0sIklzVmlzaWJsZSI6dHJ1ZSwiV2lkdGgiOjAuMCwiSGVpZ2h0IjoxMC4wLCJCb3JkZXJTdHlsZSI6eyIkaWQiOiIyOTciLCJMaW5lQ29sb3IiOnsiJHJlZiI6IjEwNSJ9LCJMaW5lV2VpZ2h0IjowLjAsIkxpbmVUeXBlIjowLCJQYXJlbnRTdHlsZSI6eyIkcmVmIjoiMTA0In19LCJQYXJlbnRTdHlsZSI6eyIkcmVmIjoiMTAxIn19LCJUaXRsZVN0eWxlIjp7IiRpZCI6IjI5OCIsIkZvbnRTZXR0aW5ncyI6eyIkaWQiOiIyOTkiLCJGb250U2l6ZSI6MTEsIkZvbnROYW1lIjoiU291cmNlIFNhbnMgUHJv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DAiLCJMaW5lQ29sb3IiOm51bGwsIkxpbmVXZWlnaHQiOjAuMCwiTGluZVR5cGUiOjAsIlBhcmVudFN0eWxlIjpudWxsfSwiUGFyZW50U3R5bGUiOnsiJHJlZiI6IjEwNyJ9fSwiRGF0ZVN0eWxlIjp7IiRpZCI6IjMwMSIsIkZvbnRTZXR0aW5ncyI6eyIkaWQiOiIzMDIiLCJGb250U2l6ZSI6MTAsIkZvbnROYW1lIjoiU291cmNlIFNhbnMgUHJv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AzIiwiTGluZUNvbG9yIjpudWxsLCJMaW5lV2VpZ2h0IjowLjAsIkxpbmVUeXBlIjowLCJQYXJlbnRTdHlsZSI6bnVsbH0sIlBhcmVudFN0eWxlIjp7IiRyZWYiOiIxMTQifX0sIkRhdGVGb3JtYXQiOnsiJHJlZiI6IjEyMSJ9LCJJc1Zpc2libGUiOnRydWUsIlBhcmVudFN0eWxlIjp7IiRyZWYiOiI4MCJ9fSwiSW5kZXgiOjYsIlNtYXJ0RHVyYXRpb25BY3RpdmF0ZWQiOmZhbHNlLCJEYXRlRm9ybWF0Ijp7IiRyZWYiOiIxMjEifSwiSWQiOiJjNmEzM2YzOC04MjZhLTRjZTEtYmFlNS1mYWEzZWQzMTkwYTciLCJJbXBvcnRJZCI6bnVsbCwiVGl0bGUiOiJDaGFuZ2UgTWFuYWdlbWVudCIsIk5vdGUiOm51bGwsIkh5cGVybGluayI6bnVsbCwiSXNDaGFuZ2VkIjpmYWxzZSwiSXNOZXciOmZhbHNlfSx7IiRpZCI6IjMwNCIsIkdyb3VwTmFtZSI6bnVsbCwiU3RhcnREYXRlIjoiMjAxOC0wMy0yNlQwMDowMDowMFoiLCJFbmREYXRlIjoiMjAxOC0wNC0wMlQyMzo1OTowMFoiLCJQZXJjZW50YWdlQ29tcGxldGUiOm51bGwsIlN0eWxlIjp7IiRpZCI6IjMwNSIsIlNoYXBlIjoxLCJTaGFwZVRoaWNrbmVzcyI6MCwiRHVyYXRpb25Gb3JtYXQiOjAsIkluY2x1ZGVOb25Xb3JraW5nRGF5c0luRHVyYXRpb24iOmZhbHNlLCJQZXJjZW50YWdlQ29tcGxldGVTdHlsZSI6eyIkaWQiOiIzMDYiLCJGb250U2V0dGluZ3MiOnsiJGlkIjoiMzA3IiwiRm9udFNpemUiOjEwLCJGb250TmFtZSI6IlNvdXJjZSBTYW5zIFByby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giLCJMaW5lQ29sb3IiOm51bGwsIkxpbmVXZWlnaHQiOjAuMCwiTGluZVR5cGUiOjAsIlBhcmVudFN0eWxlIjpudWxsfSwiUGFyZW50U3R5bGUiOnsiJHJlZiI6IjgxIn19LCJEdXJhdGlvblN0eWxlIjp7IiRpZCI6IjMwOSIsIkZvbnRTZXR0aW5ncyI6eyIkaWQiOiIzMTAiLCJGb250U2l6ZSI6MTAsIkZvbnROYW1lIjoiU291cmNlIFNhbnMgUHJv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xMSIsIkxpbmVDb2xvciI6bnVsbCwiTGluZVdlaWdodCI6MC4wLCJMaW5lVHlwZSI6MCwiUGFyZW50U3R5bGUiOm51bGx9LCJQYXJlbnRTdHlsZSI6eyIkcmVmIjoiODgifX0sIkhvcml6b250YWxDb25uZWN0b3JTdHlsZSI6eyIkaWQiOiIzMTIiLCJMaW5lQ29sb3IiOnsiJHJlZiI6Ijk2In0sIkxpbmVXZWlnaHQiOjEuMCwiTGluZVR5cGUiOjAsIlBhcmVudFN0eWxlIjp7IiRyZWYiOiI5NSJ9fSwiVmVydGljYWxDb25uZWN0b3JTdHlsZSI6eyIkaWQiOiIzMTM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zE0IiwiTWFyZ2luIjp7IiRyZWYiOiIxMDIifSwiUGFkZGluZyI6eyIkcmVmIjoiMTAzIn0sIkJhY2tncm91bmQiOnsiJGlkIjoiMzE1IiwiQ29sb3IiOnsiJGlkIjoiMzE2IiwiQSI6MjU1LCJSIjo3NywiRyI6NzksIkIiOjgzfX0sIklzVmlzaWJsZSI6dHJ1ZSwiV2lkdGgiOjAuMCwiSGVpZ2h0IjoxMC4wLCJCb3JkZXJTdHlsZSI6eyIkaWQiOiIzMTciLCJMaW5lQ29sb3IiOnsiJHJlZiI6IjEwNSJ9LCJMaW5lV2VpZ2h0IjowLjAsIkxpbmVUeXBlIjowLCJQYXJlbnRTdHlsZSI6eyIkcmVmIjoiMTA0In19LCJQYXJlbnRTdHlsZSI6eyIkcmVmIjoiMTAxIn19LCJUaXRsZVN0eWxlIjp7IiRpZCI6IjMxOCIsIkZvbnRTZXR0aW5ncyI6eyIkaWQiOiIzMTkiLCJGb250U2l6ZSI6MTEsIkZvbnROYW1lIjoiU291cmNlIFNhbnMgUHJv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MTAsIkZvbnROYW1lIjoiU291cmNlIFNhbnMgUHJv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IzIiwiTGluZUNvbG9yIjpudWxsLCJMaW5lV2VpZ2h0IjowLjAsIkxpbmVUeXBlIjowLCJQYXJlbnRTdHlsZSI6bnVsbH0sIlBhcmVudFN0eWxlIjp7IiRyZWYiOiIxMTQifX0sIkRhdGVGb3JtYXQiOnsiJHJlZiI6IjEyMSJ9LCJJc1Zpc2libGUiOnRydWUsIlBhcmVudFN0eWxlIjp7IiRyZWYiOiI4MCJ9fSwiSW5kZXgiOjcsIlNtYXJ0RHVyYXRpb25BY3RpdmF0ZWQiOmZhbHNlLCJEYXRlRm9ybWF0Ijp7IiRyZWYiOiIxMjEifSwiSWQiOiIxMTY2OGJiMS1hMWNkLTRmNjgtYjc1My0xOGFkNmM0NGJmNTMiLCJJbXBvcnRJZCI6bnVsbCwiVGl0bGUiOiJSb2xsb3V0L0N1dG92ZXIiLCJOb3RlIjpudWxsLCJIeXBlcmxpbmsiOm51bGwsIklzQ2hhbmdlZCI6ZmFsc2UsIklzTmV3IjpmYWxzZX1dLCJNc1Byb2plY3RJdGVtc1RyZWUiOnsiJGlkIjoiMzI0IiwiUm9vdCI6eyJJbXBvcnRJZCI6bnVsbCwiSXNJbXBvcnRlZCI6ZmFsc2UsIkNoaWxkcmVuIjpbXX19LCJNZXRhZGF0YSI6eyIkaWQiOiIzMjUifSwiU2V0dGluZ3MiOnsiJGlkIjoiMzI2IiwiSW1wYU9wdGlvbnMiOnsiJGlkIjoiMzI3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MzI4IiwiVXNlVGltZSI6ZmFsc2UsIldvcmtEYXlTdGFydCI6IjAwOjAwOjAwIiwiV29ya0RheUVuZCI6IjIzOjU5OjAwI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SU_Preso_4x3_v4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U_Template_TopBar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SU_Preso_4x3_v4</Template>
  <TotalTime>2457</TotalTime>
  <Words>486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SU_Preso_4x3_v4</vt:lpstr>
      <vt:lpstr>SU_Template_TopBar</vt:lpstr>
      <vt:lpstr>[Title of Project]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Solutions Implementation</dc:title>
  <dc:creator>Kwok, Peter</dc:creator>
  <dc:description>2012 PowerPoint template redesign</dc:description>
  <cp:lastModifiedBy>Kwok, Peter</cp:lastModifiedBy>
  <cp:revision>52</cp:revision>
  <dcterms:created xsi:type="dcterms:W3CDTF">2013-08-21T17:16:52Z</dcterms:created>
  <dcterms:modified xsi:type="dcterms:W3CDTF">2017-08-01T21:34:46Z</dcterms:modified>
</cp:coreProperties>
</file>